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6858000" cx="12192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Roboto"/>
      <p:regular r:id="rId31"/>
      <p:bold r:id="rId32"/>
      <p:italic r:id="rId33"/>
      <p:boldItalic r:id="rId34"/>
    </p:embeddedFont>
    <p:embeddedFont>
      <p:font typeface="Rajdhani SemiBold"/>
      <p:regular r:id="rId35"/>
      <p:bold r:id="rId36"/>
    </p:embeddedFont>
    <p:embeddedFont>
      <p:font typeface="Lato"/>
      <p:regular r:id="rId37"/>
      <p:bold r:id="rId38"/>
      <p:italic r:id="rId39"/>
      <p:boldItalic r:id="rId40"/>
    </p:embeddedFont>
    <p:embeddedFont>
      <p:font typeface="Montserrat"/>
      <p:regular r:id="rId41"/>
      <p:bold r:id="rId42"/>
      <p:italic r:id="rId43"/>
      <p:boldItalic r:id="rId44"/>
    </p:embeddedFont>
    <p:embeddedFont>
      <p:font typeface="Open Sans SemiBold"/>
      <p:regular r:id="rId45"/>
      <p:bold r:id="rId46"/>
      <p:italic r:id="rId47"/>
      <p:boldItalic r:id="rId48"/>
    </p:embeddedFont>
    <p:embeddedFont>
      <p:font typeface="Rajdhani Medium"/>
      <p:regular r:id="rId49"/>
      <p:bold r:id="rId50"/>
    </p:embeddedFont>
    <p:embeddedFont>
      <p:font typeface="Rajdhani"/>
      <p:regular r:id="rId51"/>
      <p:bold r:id="rId52"/>
    </p:embeddedFont>
    <p:embeddedFont>
      <p:font typeface="Open Sans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26B2C00-7E04-4AAD-97A9-65BE0E20C364}">
  <a:tblStyle styleId="{326B2C00-7E04-4AAD-97A9-65BE0E20C36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5E7E7"/>
          </a:solidFill>
        </a:fill>
      </a:tcStyle>
    </a:wholeTbl>
    <a:band1H>
      <a:tcTxStyle/>
      <a:tcStyle>
        <a:fill>
          <a:solidFill>
            <a:srgbClr val="EACBCB"/>
          </a:solidFill>
        </a:fill>
      </a:tcStyle>
    </a:band1H>
    <a:band2H>
      <a:tcTxStyle/>
    </a:band2H>
    <a:band1V>
      <a:tcTxStyle/>
      <a:tcStyle>
        <a:fill>
          <a:solidFill>
            <a:srgbClr val="EACBCB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rgbClr val="FFFFFF"/>
      </a:tcTxStyle>
      <a:tcStyle>
        <a:fill>
          <a:solidFill>
            <a:srgbClr val="C62828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fill>
          <a:solidFill>
            <a:srgbClr val="C62828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top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C62828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bottom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C62828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44" Type="http://schemas.openxmlformats.org/officeDocument/2006/relationships/font" Target="fonts/Montserrat-boldItalic.fntdata"/><Relationship Id="rId43" Type="http://schemas.openxmlformats.org/officeDocument/2006/relationships/font" Target="fonts/Montserrat-italic.fntdata"/><Relationship Id="rId46" Type="http://schemas.openxmlformats.org/officeDocument/2006/relationships/font" Target="fonts/OpenSansSemiBold-bold.fntdata"/><Relationship Id="rId45" Type="http://schemas.openxmlformats.org/officeDocument/2006/relationships/font" Target="fonts/OpenSansSemiBold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penSansSemiBold-boldItalic.fntdata"/><Relationship Id="rId47" Type="http://schemas.openxmlformats.org/officeDocument/2006/relationships/font" Target="fonts/OpenSansSemiBold-italic.fntdata"/><Relationship Id="rId49" Type="http://schemas.openxmlformats.org/officeDocument/2006/relationships/font" Target="fonts/Rajdhani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font" Target="fonts/Raleway-boldItalic.fntdata"/><Relationship Id="rId33" Type="http://schemas.openxmlformats.org/officeDocument/2006/relationships/font" Target="fonts/Roboto-italic.fntdata"/><Relationship Id="rId32" Type="http://schemas.openxmlformats.org/officeDocument/2006/relationships/font" Target="fonts/Roboto-bold.fntdata"/><Relationship Id="rId35" Type="http://schemas.openxmlformats.org/officeDocument/2006/relationships/font" Target="fonts/RajdhaniSemiBold-regular.fntdata"/><Relationship Id="rId34" Type="http://schemas.openxmlformats.org/officeDocument/2006/relationships/font" Target="fonts/Roboto-boldItalic.fntdata"/><Relationship Id="rId37" Type="http://schemas.openxmlformats.org/officeDocument/2006/relationships/font" Target="fonts/Lato-regular.fntdata"/><Relationship Id="rId36" Type="http://schemas.openxmlformats.org/officeDocument/2006/relationships/font" Target="fonts/RajdhaniSemiBold-bold.fntdata"/><Relationship Id="rId39" Type="http://schemas.openxmlformats.org/officeDocument/2006/relationships/font" Target="fonts/Lato-italic.fntdata"/><Relationship Id="rId38" Type="http://schemas.openxmlformats.org/officeDocument/2006/relationships/font" Target="fonts/Lato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29" Type="http://schemas.openxmlformats.org/officeDocument/2006/relationships/font" Target="fonts/Raleway-italic.fntdata"/><Relationship Id="rId51" Type="http://schemas.openxmlformats.org/officeDocument/2006/relationships/font" Target="fonts/Rajdhani-regular.fntdata"/><Relationship Id="rId50" Type="http://schemas.openxmlformats.org/officeDocument/2006/relationships/font" Target="fonts/RajdhaniMedium-bold.fntdata"/><Relationship Id="rId53" Type="http://schemas.openxmlformats.org/officeDocument/2006/relationships/font" Target="fonts/OpenSans-regular.fntdata"/><Relationship Id="rId52" Type="http://schemas.openxmlformats.org/officeDocument/2006/relationships/font" Target="fonts/Rajdhani-bold.fntdata"/><Relationship Id="rId11" Type="http://schemas.openxmlformats.org/officeDocument/2006/relationships/slide" Target="slides/slide6.xml"/><Relationship Id="rId55" Type="http://schemas.openxmlformats.org/officeDocument/2006/relationships/font" Target="fonts/OpenSans-italic.fntdata"/><Relationship Id="rId10" Type="http://schemas.openxmlformats.org/officeDocument/2006/relationships/slide" Target="slides/slide5.xml"/><Relationship Id="rId54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Open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8" name="Google Shape;32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72fb8c14a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g72fb8c14a3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8fcde89cc2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3" name="Google Shape;433;g8fcde89cc2_0_4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72fb8c14a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g72fb8c14a3_0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8fcde89cc2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0" name="Google Shape;460;g8fcde89cc2_0_4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58a7c588b0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58a7c588b0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58a7c588b0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58a7c588b0_1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58a7c588b0_1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58a7c588b0_1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58a7c588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6" name="Google Shape;486;g58a7c588b0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8e5b815144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3" name="Google Shape;493;g8e5b815144_0_3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8e5b815144_0_39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8e5b815144_0_39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8e5b815144_0_396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8fcde89cc2_0_4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g8fcde89cc2_0_4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8fcde89cc2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5" name="Google Shape;355;g8fcde89cc2_0_4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8e5b815144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g8e5b815144_0_3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7" name="Google Shape;36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2fb8c164f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72fb8c164f_2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72fb8c14a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g72fb8c14a3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72fb8c14a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g72fb8c14a3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ción profes">
  <p:cSld name="CUSTOM_4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1" cy="685519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901533" y="2015633"/>
            <a:ext cx="3311100" cy="12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64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64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64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64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64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64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64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64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64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4" name="Google Shape;14;p2"/>
          <p:cNvSpPr/>
          <p:nvPr/>
        </p:nvSpPr>
        <p:spPr>
          <a:xfrm>
            <a:off x="6003133" y="4317741"/>
            <a:ext cx="787107" cy="1052619"/>
          </a:xfrm>
          <a:custGeom>
            <a:rect b="b" l="l" r="r" t="t"/>
            <a:pathLst>
              <a:path extrusionOk="0" h="452253" w="338177">
                <a:moveTo>
                  <a:pt x="299970" y="0"/>
                </a:moveTo>
                <a:lnTo>
                  <a:pt x="38208" y="0"/>
                </a:lnTo>
                <a:cubicBezTo>
                  <a:pt x="17188" y="0"/>
                  <a:pt x="0" y="17188"/>
                  <a:pt x="0" y="38208"/>
                </a:cubicBezTo>
                <a:lnTo>
                  <a:pt x="0" y="414046"/>
                </a:lnTo>
                <a:cubicBezTo>
                  <a:pt x="0" y="435065"/>
                  <a:pt x="17188" y="452253"/>
                  <a:pt x="38208" y="452253"/>
                </a:cubicBezTo>
                <a:lnTo>
                  <a:pt x="299970" y="452253"/>
                </a:lnTo>
                <a:cubicBezTo>
                  <a:pt x="320989" y="452253"/>
                  <a:pt x="338177" y="435065"/>
                  <a:pt x="338177" y="414046"/>
                </a:cubicBezTo>
                <a:lnTo>
                  <a:pt x="338177" y="38208"/>
                </a:lnTo>
                <a:cubicBezTo>
                  <a:pt x="338068" y="17188"/>
                  <a:pt x="320880" y="0"/>
                  <a:pt x="299970" y="0"/>
                </a:cubicBezTo>
                <a:moveTo>
                  <a:pt x="170676" y="85393"/>
                </a:moveTo>
                <a:cubicBezTo>
                  <a:pt x="195199" y="85393"/>
                  <a:pt x="215015" y="105318"/>
                  <a:pt x="215015" y="129841"/>
                </a:cubicBezTo>
                <a:cubicBezTo>
                  <a:pt x="215015" y="154364"/>
                  <a:pt x="195090" y="174179"/>
                  <a:pt x="170676" y="174179"/>
                </a:cubicBezTo>
                <a:cubicBezTo>
                  <a:pt x="146153" y="174179"/>
                  <a:pt x="126337" y="154254"/>
                  <a:pt x="126337" y="129841"/>
                </a:cubicBezTo>
                <a:cubicBezTo>
                  <a:pt x="126228" y="105318"/>
                  <a:pt x="146153" y="85393"/>
                  <a:pt x="170676" y="85393"/>
                </a:cubicBezTo>
                <a:moveTo>
                  <a:pt x="92509" y="238114"/>
                </a:moveTo>
                <a:cubicBezTo>
                  <a:pt x="92509" y="211840"/>
                  <a:pt x="113748" y="190601"/>
                  <a:pt x="140022" y="190601"/>
                </a:cubicBezTo>
                <a:lnTo>
                  <a:pt x="199250" y="190601"/>
                </a:lnTo>
                <a:cubicBezTo>
                  <a:pt x="226072" y="190601"/>
                  <a:pt x="247858" y="212387"/>
                  <a:pt x="247858" y="239209"/>
                </a:cubicBezTo>
                <a:lnTo>
                  <a:pt x="247858" y="248734"/>
                </a:lnTo>
                <a:cubicBezTo>
                  <a:pt x="247858" y="254755"/>
                  <a:pt x="243041" y="259572"/>
                  <a:pt x="237020" y="259572"/>
                </a:cubicBezTo>
                <a:lnTo>
                  <a:pt x="103347" y="259572"/>
                </a:lnTo>
                <a:cubicBezTo>
                  <a:pt x="97326" y="259572"/>
                  <a:pt x="92509" y="254646"/>
                  <a:pt x="92509" y="248734"/>
                </a:cubicBezTo>
                <a:lnTo>
                  <a:pt x="92509" y="238114"/>
                </a:lnTo>
                <a:close/>
                <a:moveTo>
                  <a:pt x="270411" y="376385"/>
                </a:moveTo>
                <a:cubicBezTo>
                  <a:pt x="270411" y="382516"/>
                  <a:pt x="265484" y="387442"/>
                  <a:pt x="259353" y="387442"/>
                </a:cubicBezTo>
                <a:lnTo>
                  <a:pt x="74554" y="387442"/>
                </a:lnTo>
                <a:cubicBezTo>
                  <a:pt x="68533" y="387442"/>
                  <a:pt x="63497" y="382516"/>
                  <a:pt x="63497" y="376385"/>
                </a:cubicBezTo>
                <a:lnTo>
                  <a:pt x="63497" y="374962"/>
                </a:lnTo>
                <a:cubicBezTo>
                  <a:pt x="63497" y="368941"/>
                  <a:pt x="68424" y="363905"/>
                  <a:pt x="74554" y="363905"/>
                </a:cubicBezTo>
                <a:lnTo>
                  <a:pt x="259463" y="363905"/>
                </a:lnTo>
                <a:cubicBezTo>
                  <a:pt x="265484" y="363905"/>
                  <a:pt x="270520" y="368831"/>
                  <a:pt x="270520" y="374962"/>
                </a:cubicBezTo>
                <a:lnTo>
                  <a:pt x="270520" y="376385"/>
                </a:lnTo>
                <a:close/>
                <a:moveTo>
                  <a:pt x="270411" y="325478"/>
                </a:moveTo>
                <a:cubicBezTo>
                  <a:pt x="270411" y="331499"/>
                  <a:pt x="265484" y="336535"/>
                  <a:pt x="259353" y="336535"/>
                </a:cubicBezTo>
                <a:lnTo>
                  <a:pt x="74554" y="336535"/>
                </a:lnTo>
                <a:cubicBezTo>
                  <a:pt x="68533" y="336535"/>
                  <a:pt x="63497" y="331609"/>
                  <a:pt x="63497" y="325478"/>
                </a:cubicBezTo>
                <a:lnTo>
                  <a:pt x="63497" y="324055"/>
                </a:lnTo>
                <a:cubicBezTo>
                  <a:pt x="63497" y="318033"/>
                  <a:pt x="68424" y="312997"/>
                  <a:pt x="74554" y="312997"/>
                </a:cubicBezTo>
                <a:lnTo>
                  <a:pt x="259463" y="312997"/>
                </a:lnTo>
                <a:cubicBezTo>
                  <a:pt x="265484" y="312997"/>
                  <a:pt x="270520" y="317924"/>
                  <a:pt x="270520" y="324055"/>
                </a:cubicBezTo>
                <a:lnTo>
                  <a:pt x="270520" y="325478"/>
                </a:ln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 txBox="1"/>
          <p:nvPr>
            <p:ph idx="2" type="title"/>
          </p:nvPr>
        </p:nvSpPr>
        <p:spPr>
          <a:xfrm>
            <a:off x="8441533" y="2015633"/>
            <a:ext cx="3311100" cy="12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64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64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64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64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64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64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64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64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64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5901533" y="3021967"/>
            <a:ext cx="52416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33383C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33383C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33383C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33383C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33383C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33383C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33383C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33383C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3" type="subTitle"/>
          </p:nvPr>
        </p:nvSpPr>
        <p:spPr>
          <a:xfrm>
            <a:off x="5901533" y="3326767"/>
            <a:ext cx="52416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CB1E4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CB1E4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CB1E4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CB1E4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CB1E4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CB1E4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CB1E4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CB1E40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4" type="subTitle"/>
          </p:nvPr>
        </p:nvSpPr>
        <p:spPr>
          <a:xfrm>
            <a:off x="6851367" y="4190900"/>
            <a:ext cx="4901100" cy="15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1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1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1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1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1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1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1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y descripción 2">
  <p:cSld name="Texto y Multimedia_1_1_2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874"/>
            <a:ext cx="12191994" cy="6854248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1"/>
          <p:cNvSpPr txBox="1"/>
          <p:nvPr>
            <p:ph type="title"/>
          </p:nvPr>
        </p:nvSpPr>
        <p:spPr>
          <a:xfrm>
            <a:off x="342000" y="188967"/>
            <a:ext cx="9937200" cy="13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i="0" sz="4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75" name="Google Shape;175;p11"/>
          <p:cNvSpPr txBox="1"/>
          <p:nvPr>
            <p:ph idx="1" type="subTitle"/>
          </p:nvPr>
        </p:nvSpPr>
        <p:spPr>
          <a:xfrm>
            <a:off x="4595000" y="6371500"/>
            <a:ext cx="43101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9pPr>
          </a:lstStyle>
          <a:p/>
        </p:txBody>
      </p:sp>
      <p:sp>
        <p:nvSpPr>
          <p:cNvPr id="176" name="Google Shape;176;p11"/>
          <p:cNvSpPr txBox="1"/>
          <p:nvPr>
            <p:ph idx="2" type="title"/>
          </p:nvPr>
        </p:nvSpPr>
        <p:spPr>
          <a:xfrm>
            <a:off x="6435500" y="2317633"/>
            <a:ext cx="4529700" cy="13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i="0" sz="3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77" name="Google Shape;177;p11"/>
          <p:cNvSpPr txBox="1"/>
          <p:nvPr>
            <p:ph idx="3" type="subTitle"/>
          </p:nvPr>
        </p:nvSpPr>
        <p:spPr>
          <a:xfrm>
            <a:off x="6435500" y="3759967"/>
            <a:ext cx="4529700" cy="24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/>
            </a:lvl9pPr>
          </a:lstStyle>
          <a:p/>
        </p:txBody>
      </p:sp>
      <p:sp>
        <p:nvSpPr>
          <p:cNvPr id="178" name="Google Shape;178;p11"/>
          <p:cNvSpPr txBox="1"/>
          <p:nvPr>
            <p:ph idx="4" type="subTitle"/>
          </p:nvPr>
        </p:nvSpPr>
        <p:spPr>
          <a:xfrm>
            <a:off x="6435500" y="1809233"/>
            <a:ext cx="45297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9pPr>
          </a:lstStyle>
          <a:p/>
        </p:txBody>
      </p:sp>
      <p:pic>
        <p:nvPicPr>
          <p:cNvPr id="179" name="Google Shape;179;p11"/>
          <p:cNvPicPr preferRelativeResize="0"/>
          <p:nvPr/>
        </p:nvPicPr>
        <p:blipFill rotWithShape="1">
          <a:blip r:embed="rId3">
            <a:alphaModFix/>
          </a:blip>
          <a:srcRect b="18857" l="0" r="0" t="0"/>
          <a:stretch/>
        </p:blipFill>
        <p:spPr>
          <a:xfrm>
            <a:off x="0" y="1918365"/>
            <a:ext cx="4677867" cy="4937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y tabla">
  <p:cSld name="Texto y Multimedia_1_1_1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874"/>
            <a:ext cx="12191994" cy="6854248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2"/>
          <p:cNvSpPr txBox="1"/>
          <p:nvPr>
            <p:ph type="title"/>
          </p:nvPr>
        </p:nvSpPr>
        <p:spPr>
          <a:xfrm>
            <a:off x="342000" y="188967"/>
            <a:ext cx="9937200" cy="13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i="0" sz="4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83" name="Google Shape;183;p12"/>
          <p:cNvSpPr txBox="1"/>
          <p:nvPr>
            <p:ph idx="1" type="subTitle"/>
          </p:nvPr>
        </p:nvSpPr>
        <p:spPr>
          <a:xfrm>
            <a:off x="156933" y="6371500"/>
            <a:ext cx="76095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9pPr>
          </a:lstStyle>
          <a:p/>
        </p:txBody>
      </p:sp>
      <p:sp>
        <p:nvSpPr>
          <p:cNvPr id="184" name="Google Shape;184;p12"/>
          <p:cNvSpPr txBox="1"/>
          <p:nvPr>
            <p:ph idx="2" type="body"/>
          </p:nvPr>
        </p:nvSpPr>
        <p:spPr>
          <a:xfrm>
            <a:off x="493933" y="5218200"/>
            <a:ext cx="11229900" cy="912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SemiBold"/>
              <a:buAutoNum type="arabicPeriod"/>
              <a:defRPr sz="16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302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AutoNum type="alphaLcPeriod"/>
              <a:defRPr sz="1600"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AutoNum type="romanLcPeriod"/>
              <a:defRPr sz="1600"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AutoNum type="arabicPeriod"/>
              <a:defRPr sz="1600">
                <a:latin typeface="Open Sans"/>
                <a:ea typeface="Open Sans"/>
                <a:cs typeface="Open Sans"/>
                <a:sym typeface="Open Sans"/>
              </a:defRPr>
            </a:lvl4pPr>
            <a:lvl5pPr indent="-330200" lvl="4" marL="2286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AutoNum type="alphaLcPeriod"/>
              <a:defRPr sz="1600">
                <a:latin typeface="Open Sans"/>
                <a:ea typeface="Open Sans"/>
                <a:cs typeface="Open Sans"/>
                <a:sym typeface="Open Sans"/>
              </a:defRPr>
            </a:lvl5pPr>
            <a:lvl6pPr indent="-330200" lvl="5" marL="2743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AutoNum type="romanLcPeriod"/>
              <a:defRPr sz="1600">
                <a:latin typeface="Open Sans"/>
                <a:ea typeface="Open Sans"/>
                <a:cs typeface="Open Sans"/>
                <a:sym typeface="Open Sans"/>
              </a:defRPr>
            </a:lvl6pPr>
            <a:lvl7pPr indent="-330200" lvl="6" marL="3200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AutoNum type="arabicPeriod"/>
              <a:defRPr sz="1600">
                <a:latin typeface="Open Sans"/>
                <a:ea typeface="Open Sans"/>
                <a:cs typeface="Open Sans"/>
                <a:sym typeface="Open Sans"/>
              </a:defRPr>
            </a:lvl7pPr>
            <a:lvl8pPr indent="-330200" lvl="7" marL="3657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AutoNum type="alphaLcPeriod"/>
              <a:defRPr sz="1600">
                <a:latin typeface="Open Sans"/>
                <a:ea typeface="Open Sans"/>
                <a:cs typeface="Open Sans"/>
                <a:sym typeface="Open Sans"/>
              </a:defRPr>
            </a:lvl8pPr>
            <a:lvl9pPr indent="-330200" lvl="8" marL="4114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AutoNum type="romanLcPeriod"/>
              <a:defRPr sz="16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y gráfico">
  <p:cSld name="Texto y Multimedia_1_1_1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874"/>
            <a:ext cx="12191994" cy="6854248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3"/>
          <p:cNvSpPr txBox="1"/>
          <p:nvPr>
            <p:ph type="title"/>
          </p:nvPr>
        </p:nvSpPr>
        <p:spPr>
          <a:xfrm>
            <a:off x="342000" y="188967"/>
            <a:ext cx="9937200" cy="13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i="0" sz="4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88" name="Google Shape;188;p13"/>
          <p:cNvSpPr txBox="1"/>
          <p:nvPr>
            <p:ph idx="1" type="subTitle"/>
          </p:nvPr>
        </p:nvSpPr>
        <p:spPr>
          <a:xfrm>
            <a:off x="156933" y="6371500"/>
            <a:ext cx="76095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9pPr>
          </a:lstStyle>
          <a:p/>
        </p:txBody>
      </p:sp>
      <p:sp>
        <p:nvSpPr>
          <p:cNvPr id="189" name="Google Shape;189;p13"/>
          <p:cNvSpPr txBox="1"/>
          <p:nvPr>
            <p:ph idx="2" type="body"/>
          </p:nvPr>
        </p:nvSpPr>
        <p:spPr>
          <a:xfrm>
            <a:off x="493933" y="5218200"/>
            <a:ext cx="11229900" cy="912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SemiBold"/>
              <a:buAutoNum type="arabicPeriod"/>
              <a:defRPr sz="16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302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AutoNum type="alphaLcPeriod"/>
              <a:defRPr sz="1600"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AutoNum type="romanLcPeriod"/>
              <a:defRPr sz="1600"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AutoNum type="arabicPeriod"/>
              <a:defRPr sz="1600">
                <a:latin typeface="Open Sans"/>
                <a:ea typeface="Open Sans"/>
                <a:cs typeface="Open Sans"/>
                <a:sym typeface="Open Sans"/>
              </a:defRPr>
            </a:lvl4pPr>
            <a:lvl5pPr indent="-330200" lvl="4" marL="2286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AutoNum type="alphaLcPeriod"/>
              <a:defRPr sz="1600">
                <a:latin typeface="Open Sans"/>
                <a:ea typeface="Open Sans"/>
                <a:cs typeface="Open Sans"/>
                <a:sym typeface="Open Sans"/>
              </a:defRPr>
            </a:lvl5pPr>
            <a:lvl6pPr indent="-330200" lvl="5" marL="2743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AutoNum type="romanLcPeriod"/>
              <a:defRPr sz="1600">
                <a:latin typeface="Open Sans"/>
                <a:ea typeface="Open Sans"/>
                <a:cs typeface="Open Sans"/>
                <a:sym typeface="Open Sans"/>
              </a:defRPr>
            </a:lvl6pPr>
            <a:lvl7pPr indent="-330200" lvl="6" marL="3200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AutoNum type="arabicPeriod"/>
              <a:defRPr sz="1600">
                <a:latin typeface="Open Sans"/>
                <a:ea typeface="Open Sans"/>
                <a:cs typeface="Open Sans"/>
                <a:sym typeface="Open Sans"/>
              </a:defRPr>
            </a:lvl7pPr>
            <a:lvl8pPr indent="-330200" lvl="7" marL="3657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AutoNum type="alphaLcPeriod"/>
              <a:defRPr sz="1600">
                <a:latin typeface="Open Sans"/>
                <a:ea typeface="Open Sans"/>
                <a:cs typeface="Open Sans"/>
                <a:sym typeface="Open Sans"/>
              </a:defRPr>
            </a:lvl8pPr>
            <a:lvl9pPr indent="-330200" lvl="8" marL="4114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AutoNum type="romanLcPeriod"/>
              <a:defRPr sz="16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>
  <p:cSld name="CUSTOM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1" cy="6853048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4"/>
          <p:cNvSpPr txBox="1"/>
          <p:nvPr>
            <p:ph type="title"/>
          </p:nvPr>
        </p:nvSpPr>
        <p:spPr>
          <a:xfrm>
            <a:off x="6481367" y="1318233"/>
            <a:ext cx="5194500" cy="38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8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8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8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8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8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8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8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8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8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2">
  <p:cSld name="CUSTOM_1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1" cy="6853048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5"/>
          <p:cNvSpPr txBox="1"/>
          <p:nvPr>
            <p:ph type="title"/>
          </p:nvPr>
        </p:nvSpPr>
        <p:spPr>
          <a:xfrm>
            <a:off x="6481367" y="1318233"/>
            <a:ext cx="5194500" cy="38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8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8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8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8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8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8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8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8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8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fesor/Especialista">
  <p:cSld name="Profesor/Especialista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6"/>
          <p:cNvSpPr/>
          <p:nvPr/>
        </p:nvSpPr>
        <p:spPr>
          <a:xfrm>
            <a:off x="-1793627" y="-3482187"/>
            <a:ext cx="7261324" cy="9347839"/>
          </a:xfrm>
          <a:custGeom>
            <a:rect b="b" l="l" r="r" t="t"/>
            <a:pathLst>
              <a:path extrusionOk="0" h="7015264" w="5449399">
                <a:moveTo>
                  <a:pt x="5448899" y="3397118"/>
                </a:moveTo>
                <a:cubicBezTo>
                  <a:pt x="5448152" y="3139504"/>
                  <a:pt x="5334829" y="3023194"/>
                  <a:pt x="5212495" y="2935912"/>
                </a:cubicBezTo>
                <a:lnTo>
                  <a:pt x="5207266" y="2932178"/>
                </a:lnTo>
                <a:lnTo>
                  <a:pt x="508808" y="51870"/>
                </a:lnTo>
                <a:lnTo>
                  <a:pt x="498601" y="46044"/>
                </a:lnTo>
                <a:cubicBezTo>
                  <a:pt x="382789" y="-15098"/>
                  <a:pt x="253783" y="-15347"/>
                  <a:pt x="153505" y="45297"/>
                </a:cubicBezTo>
                <a:cubicBezTo>
                  <a:pt x="57061" y="103651"/>
                  <a:pt x="-347" y="210600"/>
                  <a:pt x="2" y="331441"/>
                </a:cubicBezTo>
                <a:lnTo>
                  <a:pt x="499" y="513922"/>
                </a:lnTo>
                <a:cubicBezTo>
                  <a:pt x="1246" y="787718"/>
                  <a:pt x="104611" y="873854"/>
                  <a:pt x="219676" y="944606"/>
                </a:cubicBezTo>
                <a:lnTo>
                  <a:pt x="4335638" y="3495951"/>
                </a:lnTo>
                <a:lnTo>
                  <a:pt x="236207" y="6068855"/>
                </a:lnTo>
                <a:lnTo>
                  <a:pt x="233767" y="6070398"/>
                </a:lnTo>
                <a:cubicBezTo>
                  <a:pt x="119199" y="6141996"/>
                  <a:pt x="16432" y="6228881"/>
                  <a:pt x="17229" y="6502129"/>
                </a:cubicBezTo>
                <a:lnTo>
                  <a:pt x="17727" y="6684659"/>
                </a:lnTo>
                <a:cubicBezTo>
                  <a:pt x="18075" y="6805450"/>
                  <a:pt x="75633" y="6912200"/>
                  <a:pt x="171728" y="6970156"/>
                </a:cubicBezTo>
                <a:cubicBezTo>
                  <a:pt x="221618" y="7000229"/>
                  <a:pt x="278628" y="7015265"/>
                  <a:pt x="337629" y="7015265"/>
                </a:cubicBezTo>
                <a:cubicBezTo>
                  <a:pt x="396979" y="7015265"/>
                  <a:pt x="458371" y="7000030"/>
                  <a:pt x="516476" y="6969608"/>
                </a:cubicBezTo>
                <a:lnTo>
                  <a:pt x="522401" y="6966521"/>
                </a:lnTo>
                <a:lnTo>
                  <a:pt x="5204976" y="4058679"/>
                </a:lnTo>
                <a:lnTo>
                  <a:pt x="5215980" y="4051310"/>
                </a:lnTo>
                <a:cubicBezTo>
                  <a:pt x="5337618" y="3962982"/>
                  <a:pt x="5450094" y="3845776"/>
                  <a:pt x="5449397" y="3588859"/>
                </a:cubicBezTo>
                <a:lnTo>
                  <a:pt x="5448899" y="3397118"/>
                </a:ln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" name="Google Shape;198;p16"/>
          <p:cNvSpPr txBox="1"/>
          <p:nvPr>
            <p:ph type="title"/>
          </p:nvPr>
        </p:nvSpPr>
        <p:spPr>
          <a:xfrm>
            <a:off x="6110733" y="1301233"/>
            <a:ext cx="5598300" cy="13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i="0" sz="4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99" name="Google Shape;199;p16"/>
          <p:cNvSpPr txBox="1"/>
          <p:nvPr>
            <p:ph idx="1" type="body"/>
          </p:nvPr>
        </p:nvSpPr>
        <p:spPr>
          <a:xfrm>
            <a:off x="6125533" y="2679200"/>
            <a:ext cx="5568900" cy="20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SemiBold"/>
              <a:buAutoNum type="arabicPeriod"/>
              <a:defRPr sz="16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302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AutoNum type="alphaLcPeriod"/>
              <a:defRPr sz="1600"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AutoNum type="romanLcPeriod"/>
              <a:defRPr sz="1600"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AutoNum type="arabicPeriod"/>
              <a:defRPr sz="1600">
                <a:latin typeface="Open Sans"/>
                <a:ea typeface="Open Sans"/>
                <a:cs typeface="Open Sans"/>
                <a:sym typeface="Open Sans"/>
              </a:defRPr>
            </a:lvl4pPr>
            <a:lvl5pPr indent="-330200" lvl="4" marL="2286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AutoNum type="alphaLcPeriod"/>
              <a:defRPr sz="1600">
                <a:latin typeface="Open Sans"/>
                <a:ea typeface="Open Sans"/>
                <a:cs typeface="Open Sans"/>
                <a:sym typeface="Open Sans"/>
              </a:defRPr>
            </a:lvl5pPr>
            <a:lvl6pPr indent="-330200" lvl="5" marL="2743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AutoNum type="romanLcPeriod"/>
              <a:defRPr sz="1600">
                <a:latin typeface="Open Sans"/>
                <a:ea typeface="Open Sans"/>
                <a:cs typeface="Open Sans"/>
                <a:sym typeface="Open Sans"/>
              </a:defRPr>
            </a:lvl6pPr>
            <a:lvl7pPr indent="-330200" lvl="6" marL="3200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AutoNum type="arabicPeriod"/>
              <a:defRPr sz="1600">
                <a:latin typeface="Open Sans"/>
                <a:ea typeface="Open Sans"/>
                <a:cs typeface="Open Sans"/>
                <a:sym typeface="Open Sans"/>
              </a:defRPr>
            </a:lvl7pPr>
            <a:lvl8pPr indent="-330200" lvl="7" marL="3657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AutoNum type="alphaLcPeriod"/>
              <a:defRPr sz="1600">
                <a:latin typeface="Open Sans"/>
                <a:ea typeface="Open Sans"/>
                <a:cs typeface="Open Sans"/>
                <a:sym typeface="Open Sans"/>
              </a:defRPr>
            </a:lvl8pPr>
            <a:lvl9pPr indent="-330200" lvl="8" marL="4114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AutoNum type="romanLcPeriod"/>
              <a:defRPr sz="16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0" name="Google Shape;200;p16"/>
          <p:cNvSpPr txBox="1"/>
          <p:nvPr>
            <p:ph idx="2" type="title"/>
          </p:nvPr>
        </p:nvSpPr>
        <p:spPr>
          <a:xfrm>
            <a:off x="6125533" y="4907833"/>
            <a:ext cx="5568900" cy="12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Rajdhani"/>
              <a:buNone/>
              <a:defRPr b="1" i="0" sz="19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Rajdhani"/>
              <a:buNone/>
              <a:defRPr b="1" sz="1900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Rajdhani"/>
              <a:buNone/>
              <a:defRPr b="1" sz="1900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Rajdhani"/>
              <a:buNone/>
              <a:defRPr b="1" sz="1900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Rajdhani"/>
              <a:buNone/>
              <a:defRPr b="1" sz="1900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Rajdhani"/>
              <a:buNone/>
              <a:defRPr b="1" sz="1900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Rajdhani"/>
              <a:buNone/>
              <a:defRPr b="1" sz="1900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Rajdhani"/>
              <a:buNone/>
              <a:defRPr b="1" sz="1900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Rajdhani"/>
              <a:buNone/>
              <a:defRPr b="1" sz="1900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pic>
        <p:nvPicPr>
          <p:cNvPr id="201" name="Google Shape;20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56033" y="377667"/>
            <a:ext cx="2973799" cy="610266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6"/>
          <p:cNvSpPr/>
          <p:nvPr/>
        </p:nvSpPr>
        <p:spPr>
          <a:xfrm>
            <a:off x="1856245" y="1102557"/>
            <a:ext cx="2573700" cy="456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6"/>
          <p:cNvSpPr txBox="1"/>
          <p:nvPr>
            <p:ph idx="3" type="title"/>
          </p:nvPr>
        </p:nvSpPr>
        <p:spPr>
          <a:xfrm>
            <a:off x="2174433" y="3911400"/>
            <a:ext cx="19371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Rajdhani"/>
              <a:buNone/>
              <a:defRPr b="1" i="0" sz="190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Rajdhani"/>
              <a:buNone/>
              <a:defRPr b="1" sz="1900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Rajdhani"/>
              <a:buNone/>
              <a:defRPr b="1" sz="1900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Rajdhani"/>
              <a:buNone/>
              <a:defRPr b="1" sz="1900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Rajdhani"/>
              <a:buNone/>
              <a:defRPr b="1" sz="1900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Rajdhani"/>
              <a:buNone/>
              <a:defRPr b="1" sz="1900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Rajdhani"/>
              <a:buNone/>
              <a:defRPr b="1" sz="1900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Rajdhani"/>
              <a:buNone/>
              <a:defRPr b="1" sz="1900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Rajdhani"/>
              <a:buNone/>
              <a:defRPr b="1" sz="1900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04" name="Google Shape;204;p16"/>
          <p:cNvSpPr txBox="1"/>
          <p:nvPr>
            <p:ph idx="4" type="title"/>
          </p:nvPr>
        </p:nvSpPr>
        <p:spPr>
          <a:xfrm>
            <a:off x="2291633" y="4907833"/>
            <a:ext cx="18201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300"/>
              <a:buFont typeface="Open Sans"/>
              <a:buNone/>
              <a:defRPr i="0" sz="13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300"/>
              <a:buFont typeface="Open Sans"/>
              <a:buNone/>
              <a:defRPr sz="1300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300"/>
              <a:buFont typeface="Open Sans"/>
              <a:buNone/>
              <a:defRPr sz="1300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300"/>
              <a:buFont typeface="Open Sans"/>
              <a:buNone/>
              <a:defRPr sz="1300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300"/>
              <a:buFont typeface="Open Sans"/>
              <a:buNone/>
              <a:defRPr sz="1300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300"/>
              <a:buFont typeface="Open Sans"/>
              <a:buNone/>
              <a:defRPr sz="1300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300"/>
              <a:buFont typeface="Open Sans"/>
              <a:buNone/>
              <a:defRPr sz="1300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300"/>
              <a:buFont typeface="Open Sans"/>
              <a:buNone/>
              <a:defRPr sz="1300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300"/>
              <a:buFont typeface="Open Sans"/>
              <a:buNone/>
              <a:defRPr sz="1300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5" name="Google Shape;205;p16"/>
          <p:cNvSpPr/>
          <p:nvPr/>
        </p:nvSpPr>
        <p:spPr>
          <a:xfrm>
            <a:off x="2174433" y="1654833"/>
            <a:ext cx="1937100" cy="19371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ice">
  <p:cSld name="CUSTOM_2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" y="0"/>
            <a:ext cx="12191994" cy="6854248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7"/>
          <p:cNvSpPr txBox="1"/>
          <p:nvPr>
            <p:ph type="title"/>
          </p:nvPr>
        </p:nvSpPr>
        <p:spPr>
          <a:xfrm>
            <a:off x="941600" y="392333"/>
            <a:ext cx="7454400" cy="16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40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/>
            </a:lvl9pPr>
          </a:lstStyle>
          <a:p/>
        </p:txBody>
      </p:sp>
      <p:sp>
        <p:nvSpPr>
          <p:cNvPr id="209" name="Google Shape;209;p17"/>
          <p:cNvSpPr txBox="1"/>
          <p:nvPr>
            <p:ph idx="1" type="body"/>
          </p:nvPr>
        </p:nvSpPr>
        <p:spPr>
          <a:xfrm>
            <a:off x="941600" y="2071533"/>
            <a:ext cx="4488300" cy="38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SemiBold"/>
              <a:buAutoNum type="arabicPeriod"/>
              <a:defRPr sz="16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302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AutoNum type="alphaLcPeriod"/>
              <a:defRPr sz="1600"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AutoNum type="romanLcPeriod"/>
              <a:defRPr sz="1600"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AutoNum type="arabicPeriod"/>
              <a:defRPr sz="1600">
                <a:latin typeface="Open Sans"/>
                <a:ea typeface="Open Sans"/>
                <a:cs typeface="Open Sans"/>
                <a:sym typeface="Open Sans"/>
              </a:defRPr>
            </a:lvl4pPr>
            <a:lvl5pPr indent="-330200" lvl="4" marL="2286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AutoNum type="alphaLcPeriod"/>
              <a:defRPr sz="1600">
                <a:latin typeface="Open Sans"/>
                <a:ea typeface="Open Sans"/>
                <a:cs typeface="Open Sans"/>
                <a:sym typeface="Open Sans"/>
              </a:defRPr>
            </a:lvl5pPr>
            <a:lvl6pPr indent="-330200" lvl="5" marL="2743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AutoNum type="romanLcPeriod"/>
              <a:defRPr sz="1600">
                <a:latin typeface="Open Sans"/>
                <a:ea typeface="Open Sans"/>
                <a:cs typeface="Open Sans"/>
                <a:sym typeface="Open Sans"/>
              </a:defRPr>
            </a:lvl6pPr>
            <a:lvl7pPr indent="-330200" lvl="6" marL="3200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AutoNum type="arabicPeriod"/>
              <a:defRPr sz="1600">
                <a:latin typeface="Open Sans"/>
                <a:ea typeface="Open Sans"/>
                <a:cs typeface="Open Sans"/>
                <a:sym typeface="Open Sans"/>
              </a:defRPr>
            </a:lvl7pPr>
            <a:lvl8pPr indent="-330200" lvl="7" marL="3657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AutoNum type="alphaLcPeriod"/>
              <a:defRPr sz="1600">
                <a:latin typeface="Open Sans"/>
                <a:ea typeface="Open Sans"/>
                <a:cs typeface="Open Sans"/>
                <a:sym typeface="Open Sans"/>
              </a:defRPr>
            </a:lvl8pPr>
            <a:lvl9pPr indent="-330200" lvl="8" marL="4114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AutoNum type="romanLcPeriod"/>
              <a:defRPr sz="16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sión nocturna">
  <p:cSld name="CUSTOM_3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1994" cy="685426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8"/>
          <p:cNvSpPr txBox="1"/>
          <p:nvPr>
            <p:ph type="title"/>
          </p:nvPr>
        </p:nvSpPr>
        <p:spPr>
          <a:xfrm>
            <a:off x="156933" y="0"/>
            <a:ext cx="118641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Rajdhani"/>
              <a:buNone/>
              <a:defRPr b="1" i="0" sz="35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Rajdhani"/>
              <a:buNone/>
              <a:defRPr b="1" sz="35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Rajdhani"/>
              <a:buNone/>
              <a:defRPr b="1" sz="35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Rajdhani"/>
              <a:buNone/>
              <a:defRPr b="1" sz="35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Rajdhani"/>
              <a:buNone/>
              <a:defRPr b="1" sz="35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Rajdhani"/>
              <a:buNone/>
              <a:defRPr b="1" sz="35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Rajdhani"/>
              <a:buNone/>
              <a:defRPr b="1" sz="35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Rajdhani"/>
              <a:buNone/>
              <a:defRPr b="1" sz="35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Rajdhani"/>
              <a:buNone/>
              <a:defRPr b="1" sz="35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13" name="Google Shape;213;p18"/>
          <p:cNvSpPr txBox="1"/>
          <p:nvPr>
            <p:ph idx="1" type="subTitle"/>
          </p:nvPr>
        </p:nvSpPr>
        <p:spPr>
          <a:xfrm>
            <a:off x="156933" y="6371500"/>
            <a:ext cx="76095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1">
  <p:cSld name="BLANK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9"/>
          <p:cNvSpPr txBox="1"/>
          <p:nvPr>
            <p:ph idx="12" type="sldNum"/>
          </p:nvPr>
        </p:nvSpPr>
        <p:spPr>
          <a:xfrm>
            <a:off x="11296610" y="5919456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 sz="1900"/>
            </a:lvl1pPr>
            <a:lvl2pPr lvl="1" rtl="0">
              <a:buNone/>
              <a:defRPr sz="1900"/>
            </a:lvl2pPr>
            <a:lvl3pPr lvl="2" rtl="0">
              <a:buNone/>
              <a:defRPr sz="1900"/>
            </a:lvl3pPr>
            <a:lvl4pPr lvl="3" rtl="0">
              <a:buNone/>
              <a:defRPr sz="1900"/>
            </a:lvl4pPr>
            <a:lvl5pPr lvl="4" rtl="0">
              <a:buNone/>
              <a:defRPr sz="1900"/>
            </a:lvl5pPr>
            <a:lvl6pPr lvl="5" rtl="0">
              <a:buNone/>
              <a:defRPr sz="1900"/>
            </a:lvl6pPr>
            <a:lvl7pPr lvl="6" rtl="0">
              <a:buNone/>
              <a:defRPr sz="1900"/>
            </a:lvl7pPr>
            <a:lvl8pPr lvl="7" rtl="0">
              <a:buNone/>
              <a:defRPr sz="1900"/>
            </a:lvl8pPr>
            <a:lvl9pPr lvl="8" rtl="0">
              <a:buNone/>
              <a:defRPr sz="19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6" name="Google Shape;21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667" y="0"/>
            <a:ext cx="12198653" cy="6858008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9"/>
          <p:cNvSpPr/>
          <p:nvPr/>
        </p:nvSpPr>
        <p:spPr>
          <a:xfrm>
            <a:off x="-6733" y="4808400"/>
            <a:ext cx="12198900" cy="204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9"/>
          <p:cNvSpPr txBox="1"/>
          <p:nvPr>
            <p:ph type="title"/>
          </p:nvPr>
        </p:nvSpPr>
        <p:spPr>
          <a:xfrm>
            <a:off x="342000" y="188967"/>
            <a:ext cx="9937200" cy="13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i="0" sz="4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2">
  <p:cSld name="BLANK_1_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"/>
          <p:cNvSpPr txBox="1"/>
          <p:nvPr>
            <p:ph idx="12" type="sldNum"/>
          </p:nvPr>
        </p:nvSpPr>
        <p:spPr>
          <a:xfrm>
            <a:off x="11296610" y="5919456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 sz="1900"/>
            </a:lvl1pPr>
            <a:lvl2pPr lvl="1" rtl="0">
              <a:buNone/>
              <a:defRPr sz="1900"/>
            </a:lvl2pPr>
            <a:lvl3pPr lvl="2" rtl="0">
              <a:buNone/>
              <a:defRPr sz="1900"/>
            </a:lvl3pPr>
            <a:lvl4pPr lvl="3" rtl="0">
              <a:buNone/>
              <a:defRPr sz="1900"/>
            </a:lvl4pPr>
            <a:lvl5pPr lvl="4" rtl="0">
              <a:buNone/>
              <a:defRPr sz="1900"/>
            </a:lvl5pPr>
            <a:lvl6pPr lvl="5" rtl="0">
              <a:buNone/>
              <a:defRPr sz="1900"/>
            </a:lvl6pPr>
            <a:lvl7pPr lvl="6" rtl="0">
              <a:buNone/>
              <a:defRPr sz="1900"/>
            </a:lvl7pPr>
            <a:lvl8pPr lvl="7" rtl="0">
              <a:buNone/>
              <a:defRPr sz="1900"/>
            </a:lvl8pPr>
            <a:lvl9pPr lvl="8" rtl="0">
              <a:buNone/>
              <a:defRPr sz="19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1" name="Google Shape;22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667" y="0"/>
            <a:ext cx="12198653" cy="6858008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0"/>
          <p:cNvSpPr/>
          <p:nvPr/>
        </p:nvSpPr>
        <p:spPr>
          <a:xfrm>
            <a:off x="-6733" y="0"/>
            <a:ext cx="121989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University">
  <p:cSld name="Portada Universit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-694660" y="-1801020"/>
            <a:ext cx="7261324" cy="9347839"/>
          </a:xfrm>
          <a:custGeom>
            <a:rect b="b" l="l" r="r" t="t"/>
            <a:pathLst>
              <a:path extrusionOk="0" h="7015264" w="5449399">
                <a:moveTo>
                  <a:pt x="5448899" y="3397118"/>
                </a:moveTo>
                <a:cubicBezTo>
                  <a:pt x="5448152" y="3139504"/>
                  <a:pt x="5334829" y="3023194"/>
                  <a:pt x="5212495" y="2935912"/>
                </a:cubicBezTo>
                <a:lnTo>
                  <a:pt x="5207266" y="2932178"/>
                </a:lnTo>
                <a:lnTo>
                  <a:pt x="508808" y="51870"/>
                </a:lnTo>
                <a:lnTo>
                  <a:pt x="498601" y="46044"/>
                </a:lnTo>
                <a:cubicBezTo>
                  <a:pt x="382789" y="-15098"/>
                  <a:pt x="253783" y="-15347"/>
                  <a:pt x="153505" y="45297"/>
                </a:cubicBezTo>
                <a:cubicBezTo>
                  <a:pt x="57061" y="103651"/>
                  <a:pt x="-347" y="210600"/>
                  <a:pt x="2" y="331441"/>
                </a:cubicBezTo>
                <a:lnTo>
                  <a:pt x="499" y="513922"/>
                </a:lnTo>
                <a:cubicBezTo>
                  <a:pt x="1246" y="787718"/>
                  <a:pt x="104611" y="873854"/>
                  <a:pt x="219676" y="944606"/>
                </a:cubicBezTo>
                <a:lnTo>
                  <a:pt x="4335638" y="3495951"/>
                </a:lnTo>
                <a:lnTo>
                  <a:pt x="236207" y="6068855"/>
                </a:lnTo>
                <a:lnTo>
                  <a:pt x="233767" y="6070398"/>
                </a:lnTo>
                <a:cubicBezTo>
                  <a:pt x="119199" y="6141996"/>
                  <a:pt x="16432" y="6228881"/>
                  <a:pt x="17229" y="6502129"/>
                </a:cubicBezTo>
                <a:lnTo>
                  <a:pt x="17727" y="6684659"/>
                </a:lnTo>
                <a:cubicBezTo>
                  <a:pt x="18075" y="6805450"/>
                  <a:pt x="75633" y="6912200"/>
                  <a:pt x="171728" y="6970156"/>
                </a:cubicBezTo>
                <a:cubicBezTo>
                  <a:pt x="221618" y="7000229"/>
                  <a:pt x="278628" y="7015265"/>
                  <a:pt x="337629" y="7015265"/>
                </a:cubicBezTo>
                <a:cubicBezTo>
                  <a:pt x="396979" y="7015265"/>
                  <a:pt x="458371" y="7000030"/>
                  <a:pt x="516476" y="6969608"/>
                </a:cubicBezTo>
                <a:lnTo>
                  <a:pt x="522401" y="6966521"/>
                </a:lnTo>
                <a:lnTo>
                  <a:pt x="5204976" y="4058679"/>
                </a:lnTo>
                <a:lnTo>
                  <a:pt x="5215980" y="4051310"/>
                </a:lnTo>
                <a:cubicBezTo>
                  <a:pt x="5337618" y="3962982"/>
                  <a:pt x="5450094" y="3845776"/>
                  <a:pt x="5449397" y="3588859"/>
                </a:cubicBezTo>
                <a:lnTo>
                  <a:pt x="5448899" y="3397118"/>
                </a:ln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" name="Google Shape;21;p3"/>
          <p:cNvGrpSpPr/>
          <p:nvPr/>
        </p:nvGrpSpPr>
        <p:grpSpPr>
          <a:xfrm>
            <a:off x="594112" y="2668339"/>
            <a:ext cx="2929150" cy="690460"/>
            <a:chOff x="363193" y="1700338"/>
            <a:chExt cx="2196917" cy="517858"/>
          </a:xfrm>
        </p:grpSpPr>
        <p:sp>
          <p:nvSpPr>
            <p:cNvPr id="22" name="Google Shape;22;p3"/>
            <p:cNvSpPr/>
            <p:nvPr/>
          </p:nvSpPr>
          <p:spPr>
            <a:xfrm>
              <a:off x="363193" y="1700338"/>
              <a:ext cx="179113" cy="291943"/>
            </a:xfrm>
            <a:custGeom>
              <a:rect b="b" l="l" r="r" t="t"/>
              <a:pathLst>
                <a:path extrusionOk="0" h="291943" w="179113">
                  <a:moveTo>
                    <a:pt x="161354" y="17304"/>
                  </a:moveTo>
                  <a:cubicBezTo>
                    <a:pt x="149514" y="5768"/>
                    <a:pt x="133222" y="0"/>
                    <a:pt x="112426" y="0"/>
                  </a:cubicBez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709"/>
                  </a:lnTo>
                  <a:cubicBezTo>
                    <a:pt x="0" y="289515"/>
                    <a:pt x="2429" y="291944"/>
                    <a:pt x="7286" y="291944"/>
                  </a:cubicBezTo>
                  <a:lnTo>
                    <a:pt x="112426" y="291944"/>
                  </a:lnTo>
                  <a:cubicBezTo>
                    <a:pt x="133222" y="291944"/>
                    <a:pt x="149514" y="286125"/>
                    <a:pt x="161354" y="274437"/>
                  </a:cubicBezTo>
                  <a:cubicBezTo>
                    <a:pt x="173143" y="262750"/>
                    <a:pt x="179113" y="246508"/>
                    <a:pt x="179113" y="225713"/>
                  </a:cubicBezTo>
                  <a:lnTo>
                    <a:pt x="179113" y="57174"/>
                  </a:lnTo>
                  <a:cubicBezTo>
                    <a:pt x="179113" y="36076"/>
                    <a:pt x="173143" y="28840"/>
                    <a:pt x="161354" y="17304"/>
                  </a:cubicBezTo>
                  <a:moveTo>
                    <a:pt x="137219" y="223992"/>
                  </a:moveTo>
                  <a:cubicBezTo>
                    <a:pt x="137219" y="245091"/>
                    <a:pt x="126948" y="255615"/>
                    <a:pt x="106405" y="255615"/>
                  </a:cubicBezTo>
                  <a:lnTo>
                    <a:pt x="46195" y="255615"/>
                  </a:lnTo>
                  <a:cubicBezTo>
                    <a:pt x="43058" y="255615"/>
                    <a:pt x="41489" y="254047"/>
                    <a:pt x="41489" y="250910"/>
                  </a:cubicBezTo>
                  <a:lnTo>
                    <a:pt x="41489" y="40629"/>
                  </a:lnTo>
                  <a:cubicBezTo>
                    <a:pt x="41489" y="37796"/>
                    <a:pt x="43058" y="36329"/>
                    <a:pt x="46195" y="36329"/>
                  </a:cubicBezTo>
                  <a:lnTo>
                    <a:pt x="106456" y="36329"/>
                  </a:lnTo>
                  <a:cubicBezTo>
                    <a:pt x="126998" y="36329"/>
                    <a:pt x="137269" y="37796"/>
                    <a:pt x="137269" y="58844"/>
                  </a:cubicBezTo>
                  <a:lnTo>
                    <a:pt x="137269" y="223992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581164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35" y="217921"/>
                  </a:cubicBezTo>
                  <a:lnTo>
                    <a:pt x="34608" y="217921"/>
                  </a:lnTo>
                  <a:cubicBezTo>
                    <a:pt x="37189" y="217921"/>
                    <a:pt x="38960" y="217415"/>
                    <a:pt x="39972" y="216453"/>
                  </a:cubicBezTo>
                  <a:cubicBezTo>
                    <a:pt x="4093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581164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26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162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658122" y="1774310"/>
              <a:ext cx="169651" cy="284556"/>
            </a:xfrm>
            <a:custGeom>
              <a:rect b="b" l="l" r="r" t="t"/>
              <a:pathLst>
                <a:path extrusionOk="0" h="284556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436" y="0"/>
                    <a:pt x="29194" y="5768"/>
                    <a:pt x="17557" y="17254"/>
                  </a:cubicBezTo>
                  <a:cubicBezTo>
                    <a:pt x="5869" y="28790"/>
                    <a:pt x="0" y="45132"/>
                    <a:pt x="0" y="66181"/>
                  </a:cubicBezTo>
                  <a:lnTo>
                    <a:pt x="0" y="140963"/>
                  </a:lnTo>
                  <a:cubicBezTo>
                    <a:pt x="0" y="162062"/>
                    <a:pt x="5464" y="178405"/>
                    <a:pt x="16444" y="189941"/>
                  </a:cubicBezTo>
                  <a:cubicBezTo>
                    <a:pt x="27424" y="201477"/>
                    <a:pt x="43159" y="207194"/>
                    <a:pt x="63651" y="207194"/>
                  </a:cubicBezTo>
                  <a:lnTo>
                    <a:pt x="82878" y="207194"/>
                  </a:lnTo>
                  <a:cubicBezTo>
                    <a:pt x="104533" y="207194"/>
                    <a:pt x="118953" y="199503"/>
                    <a:pt x="126088" y="184122"/>
                  </a:cubicBezTo>
                  <a:lnTo>
                    <a:pt x="127808" y="184122"/>
                  </a:lnTo>
                  <a:lnTo>
                    <a:pt x="127808" y="216605"/>
                  </a:lnTo>
                  <a:cubicBezTo>
                    <a:pt x="127808" y="237653"/>
                    <a:pt x="117385" y="248228"/>
                    <a:pt x="96589" y="248228"/>
                  </a:cubicBezTo>
                  <a:lnTo>
                    <a:pt x="22617" y="248228"/>
                  </a:lnTo>
                  <a:cubicBezTo>
                    <a:pt x="17760" y="248228"/>
                    <a:pt x="15381" y="250657"/>
                    <a:pt x="15381" y="255514"/>
                  </a:cubicBezTo>
                  <a:lnTo>
                    <a:pt x="15381" y="277726"/>
                  </a:lnTo>
                  <a:cubicBezTo>
                    <a:pt x="15381" y="282280"/>
                    <a:pt x="17810" y="284557"/>
                    <a:pt x="22617" y="284557"/>
                  </a:cubicBezTo>
                  <a:lnTo>
                    <a:pt x="102965" y="284557"/>
                  </a:lnTo>
                  <a:cubicBezTo>
                    <a:pt x="123760" y="284557"/>
                    <a:pt x="140052" y="278789"/>
                    <a:pt x="151892" y="267303"/>
                  </a:cubicBezTo>
                  <a:cubicBezTo>
                    <a:pt x="163681" y="255717"/>
                    <a:pt x="169651" y="239576"/>
                    <a:pt x="169651" y="218781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757" y="134638"/>
                  </a:moveTo>
                  <a:cubicBezTo>
                    <a:pt x="127757" y="158571"/>
                    <a:pt x="116069" y="170511"/>
                    <a:pt x="92694" y="170511"/>
                  </a:cubicBezTo>
                  <a:lnTo>
                    <a:pt x="72202" y="170511"/>
                  </a:lnTo>
                  <a:cubicBezTo>
                    <a:pt x="51963" y="170511"/>
                    <a:pt x="41844" y="159987"/>
                    <a:pt x="41844" y="138888"/>
                  </a:cubicBezTo>
                  <a:lnTo>
                    <a:pt x="41844" y="67952"/>
                  </a:lnTo>
                  <a:cubicBezTo>
                    <a:pt x="41844" y="46903"/>
                    <a:pt x="51963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34638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866227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77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213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866227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86" y="217921"/>
                  </a:cubicBezTo>
                  <a:lnTo>
                    <a:pt x="34659" y="217921"/>
                  </a:lnTo>
                  <a:cubicBezTo>
                    <a:pt x="37239" y="217921"/>
                    <a:pt x="39010" y="217415"/>
                    <a:pt x="39972" y="216453"/>
                  </a:cubicBezTo>
                  <a:cubicBezTo>
                    <a:pt x="4098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925274" y="1701552"/>
              <a:ext cx="130337" cy="290678"/>
            </a:xfrm>
            <a:custGeom>
              <a:rect b="b" l="l" r="r" t="t"/>
              <a:pathLst>
                <a:path extrusionOk="0" h="290678" w="130337">
                  <a:moveTo>
                    <a:pt x="122596" y="254401"/>
                  </a:moveTo>
                  <a:lnTo>
                    <a:pt x="105950" y="254401"/>
                  </a:lnTo>
                  <a:cubicBezTo>
                    <a:pt x="84547" y="254401"/>
                    <a:pt x="73872" y="244029"/>
                    <a:pt x="73872" y="223233"/>
                  </a:cubicBezTo>
                  <a:lnTo>
                    <a:pt x="73872" y="113337"/>
                  </a:lnTo>
                  <a:cubicBezTo>
                    <a:pt x="73872" y="110504"/>
                    <a:pt x="75440" y="109087"/>
                    <a:pt x="78577" y="109087"/>
                  </a:cubicBezTo>
                  <a:lnTo>
                    <a:pt x="118346" y="109087"/>
                  </a:lnTo>
                  <a:cubicBezTo>
                    <a:pt x="123457" y="109087"/>
                    <a:pt x="126037" y="106810"/>
                    <a:pt x="126037" y="102256"/>
                  </a:cubicBezTo>
                  <a:lnTo>
                    <a:pt x="126037" y="80044"/>
                  </a:lnTo>
                  <a:cubicBezTo>
                    <a:pt x="126037" y="75238"/>
                    <a:pt x="123457" y="72809"/>
                    <a:pt x="118346" y="72809"/>
                  </a:cubicBezTo>
                  <a:lnTo>
                    <a:pt x="78577" y="72809"/>
                  </a:lnTo>
                  <a:cubicBezTo>
                    <a:pt x="75440" y="72809"/>
                    <a:pt x="73872" y="71342"/>
                    <a:pt x="73872" y="68508"/>
                  </a:cubicBezTo>
                  <a:lnTo>
                    <a:pt x="73872" y="7286"/>
                  </a:lnTo>
                  <a:cubicBezTo>
                    <a:pt x="73872" y="2429"/>
                    <a:pt x="71443" y="0"/>
                    <a:pt x="66636" y="0"/>
                  </a:cubicBezTo>
                  <a:lnTo>
                    <a:pt x="39719" y="0"/>
                  </a:lnTo>
                  <a:cubicBezTo>
                    <a:pt x="34608" y="0"/>
                    <a:pt x="32028" y="2429"/>
                    <a:pt x="32028" y="7286"/>
                  </a:cubicBezTo>
                  <a:lnTo>
                    <a:pt x="32028" y="68458"/>
                  </a:lnTo>
                  <a:cubicBezTo>
                    <a:pt x="32028" y="71291"/>
                    <a:pt x="30611" y="72758"/>
                    <a:pt x="27778" y="72758"/>
                  </a:cubicBezTo>
                  <a:lnTo>
                    <a:pt x="7235" y="72758"/>
                  </a:lnTo>
                  <a:cubicBezTo>
                    <a:pt x="2429" y="72758"/>
                    <a:pt x="0" y="75187"/>
                    <a:pt x="0" y="79994"/>
                  </a:cubicBezTo>
                  <a:lnTo>
                    <a:pt x="0" y="102206"/>
                  </a:lnTo>
                  <a:cubicBezTo>
                    <a:pt x="0" y="104786"/>
                    <a:pt x="455" y="106557"/>
                    <a:pt x="1518" y="107569"/>
                  </a:cubicBezTo>
                  <a:cubicBezTo>
                    <a:pt x="2530" y="108581"/>
                    <a:pt x="4402" y="109036"/>
                    <a:pt x="7235" y="109036"/>
                  </a:cubicBezTo>
                  <a:lnTo>
                    <a:pt x="27778" y="109036"/>
                  </a:lnTo>
                  <a:cubicBezTo>
                    <a:pt x="30611" y="109036"/>
                    <a:pt x="32028" y="110453"/>
                    <a:pt x="32028" y="113286"/>
                  </a:cubicBezTo>
                  <a:lnTo>
                    <a:pt x="32028" y="225308"/>
                  </a:lnTo>
                  <a:cubicBezTo>
                    <a:pt x="32028" y="246103"/>
                    <a:pt x="38049" y="262193"/>
                    <a:pt x="49990" y="273577"/>
                  </a:cubicBezTo>
                  <a:cubicBezTo>
                    <a:pt x="61931" y="285012"/>
                    <a:pt x="78476" y="290679"/>
                    <a:pt x="99575" y="290679"/>
                  </a:cubicBezTo>
                  <a:lnTo>
                    <a:pt x="122647" y="290679"/>
                  </a:lnTo>
                  <a:cubicBezTo>
                    <a:pt x="127757" y="290679"/>
                    <a:pt x="130338" y="288402"/>
                    <a:pt x="130338" y="283848"/>
                  </a:cubicBezTo>
                  <a:lnTo>
                    <a:pt x="130338" y="261636"/>
                  </a:lnTo>
                  <a:cubicBezTo>
                    <a:pt x="130287" y="256830"/>
                    <a:pt x="127757" y="254401"/>
                    <a:pt x="122596" y="254401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075243" y="1774310"/>
              <a:ext cx="169651" cy="217920"/>
            </a:xfrm>
            <a:custGeom>
              <a:rect b="b" l="l" r="r" t="t"/>
              <a:pathLst>
                <a:path extrusionOk="0" h="217920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132" y="0"/>
                    <a:pt x="28840" y="5768"/>
                    <a:pt x="17304" y="17254"/>
                  </a:cubicBezTo>
                  <a:cubicBezTo>
                    <a:pt x="5768" y="28790"/>
                    <a:pt x="0" y="45132"/>
                    <a:pt x="0" y="66181"/>
                  </a:cubicBezTo>
                  <a:lnTo>
                    <a:pt x="0" y="151689"/>
                  </a:lnTo>
                  <a:cubicBezTo>
                    <a:pt x="0" y="172485"/>
                    <a:pt x="5768" y="188726"/>
                    <a:pt x="17304" y="200414"/>
                  </a:cubicBezTo>
                  <a:cubicBezTo>
                    <a:pt x="28840" y="212102"/>
                    <a:pt x="45183" y="217921"/>
                    <a:pt x="66231" y="217921"/>
                  </a:cubicBezTo>
                  <a:lnTo>
                    <a:pt x="82878" y="217921"/>
                  </a:lnTo>
                  <a:cubicBezTo>
                    <a:pt x="104786" y="217921"/>
                    <a:pt x="119206" y="210382"/>
                    <a:pt x="126037" y="195253"/>
                  </a:cubicBezTo>
                  <a:lnTo>
                    <a:pt x="127757" y="195253"/>
                  </a:lnTo>
                  <a:lnTo>
                    <a:pt x="127757" y="210685"/>
                  </a:lnTo>
                  <a:cubicBezTo>
                    <a:pt x="127757" y="215543"/>
                    <a:pt x="130186" y="217921"/>
                    <a:pt x="135043" y="217921"/>
                  </a:cubicBezTo>
                  <a:lnTo>
                    <a:pt x="161961" y="217921"/>
                  </a:lnTo>
                  <a:cubicBezTo>
                    <a:pt x="167122" y="217921"/>
                    <a:pt x="169651" y="215492"/>
                    <a:pt x="169651" y="210685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808" y="145314"/>
                  </a:moveTo>
                  <a:cubicBezTo>
                    <a:pt x="127808" y="169550"/>
                    <a:pt x="116120" y="181643"/>
                    <a:pt x="92744" y="181643"/>
                  </a:cubicBezTo>
                  <a:lnTo>
                    <a:pt x="72202" y="181643"/>
                  </a:lnTo>
                  <a:cubicBezTo>
                    <a:pt x="51710" y="181643"/>
                    <a:pt x="41439" y="171119"/>
                    <a:pt x="41439" y="150020"/>
                  </a:cubicBezTo>
                  <a:lnTo>
                    <a:pt x="41439" y="67952"/>
                  </a:lnTo>
                  <a:cubicBezTo>
                    <a:pt x="41439" y="46903"/>
                    <a:pt x="51710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45314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283348" y="1700894"/>
              <a:ext cx="41489" cy="291387"/>
            </a:xfrm>
            <a:custGeom>
              <a:rect b="b" l="l" r="r" t="t"/>
              <a:pathLst>
                <a:path extrusionOk="0" h="291387" w="41489">
                  <a:moveTo>
                    <a:pt x="34203" y="0"/>
                  </a:move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152"/>
                  </a:lnTo>
                  <a:cubicBezTo>
                    <a:pt x="0" y="288959"/>
                    <a:pt x="2429" y="291387"/>
                    <a:pt x="7286" y="291387"/>
                  </a:cubicBezTo>
                  <a:lnTo>
                    <a:pt x="34203" y="291387"/>
                  </a:lnTo>
                  <a:cubicBezTo>
                    <a:pt x="39061" y="291387"/>
                    <a:pt x="41489" y="288959"/>
                    <a:pt x="41489" y="284152"/>
                  </a:cubicBezTo>
                  <a:lnTo>
                    <a:pt x="41489" y="7286"/>
                  </a:lnTo>
                  <a:cubicBezTo>
                    <a:pt x="41489" y="2479"/>
                    <a:pt x="39061" y="0"/>
                    <a:pt x="34203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1373056" y="1700338"/>
              <a:ext cx="171018" cy="291943"/>
            </a:xfrm>
            <a:custGeom>
              <a:rect b="b" l="l" r="r" t="t"/>
              <a:pathLst>
                <a:path extrusionOk="0" h="291943" w="171018">
                  <a:moveTo>
                    <a:pt x="166312" y="0"/>
                  </a:moveTo>
                  <a:lnTo>
                    <a:pt x="153916" y="0"/>
                  </a:lnTo>
                  <a:cubicBezTo>
                    <a:pt x="151032" y="0"/>
                    <a:pt x="149615" y="1720"/>
                    <a:pt x="149615" y="5161"/>
                  </a:cubicBezTo>
                  <a:lnTo>
                    <a:pt x="149615" y="138939"/>
                  </a:lnTo>
                  <a:cubicBezTo>
                    <a:pt x="149615" y="141519"/>
                    <a:pt x="148198" y="142784"/>
                    <a:pt x="145314" y="142784"/>
                  </a:cubicBezTo>
                  <a:lnTo>
                    <a:pt x="25653" y="142784"/>
                  </a:lnTo>
                  <a:cubicBezTo>
                    <a:pt x="22769" y="142784"/>
                    <a:pt x="21403" y="141519"/>
                    <a:pt x="21403" y="138939"/>
                  </a:cubicBezTo>
                  <a:lnTo>
                    <a:pt x="21403" y="5161"/>
                  </a:lnTo>
                  <a:cubicBezTo>
                    <a:pt x="21403" y="1720"/>
                    <a:pt x="19834" y="0"/>
                    <a:pt x="16697" y="0"/>
                  </a:cubicBezTo>
                  <a:lnTo>
                    <a:pt x="4301" y="0"/>
                  </a:lnTo>
                  <a:cubicBezTo>
                    <a:pt x="1417" y="0"/>
                    <a:pt x="0" y="1720"/>
                    <a:pt x="0" y="5161"/>
                  </a:cubicBezTo>
                  <a:lnTo>
                    <a:pt x="0" y="286834"/>
                  </a:lnTo>
                  <a:cubicBezTo>
                    <a:pt x="0" y="290274"/>
                    <a:pt x="1417" y="291944"/>
                    <a:pt x="4301" y="291944"/>
                  </a:cubicBezTo>
                  <a:lnTo>
                    <a:pt x="16697" y="291944"/>
                  </a:lnTo>
                  <a:cubicBezTo>
                    <a:pt x="19834" y="291944"/>
                    <a:pt x="21403" y="290274"/>
                    <a:pt x="21403" y="286834"/>
                  </a:cubicBezTo>
                  <a:lnTo>
                    <a:pt x="21403" y="165907"/>
                  </a:lnTo>
                  <a:cubicBezTo>
                    <a:pt x="21403" y="163377"/>
                    <a:pt x="22819" y="162062"/>
                    <a:pt x="25653" y="162062"/>
                  </a:cubicBezTo>
                  <a:lnTo>
                    <a:pt x="145314" y="162062"/>
                  </a:lnTo>
                  <a:cubicBezTo>
                    <a:pt x="148198" y="162062"/>
                    <a:pt x="149615" y="163377"/>
                    <a:pt x="149615" y="165907"/>
                  </a:cubicBezTo>
                  <a:lnTo>
                    <a:pt x="149615" y="286834"/>
                  </a:lnTo>
                  <a:cubicBezTo>
                    <a:pt x="149615" y="290274"/>
                    <a:pt x="151032" y="291944"/>
                    <a:pt x="153916" y="291944"/>
                  </a:cubicBezTo>
                  <a:lnTo>
                    <a:pt x="166312" y="291944"/>
                  </a:lnTo>
                  <a:cubicBezTo>
                    <a:pt x="169449" y="291944"/>
                    <a:pt x="171018" y="290274"/>
                    <a:pt x="171018" y="286834"/>
                  </a:cubicBezTo>
                  <a:lnTo>
                    <a:pt x="171018" y="5161"/>
                  </a:lnTo>
                  <a:cubicBezTo>
                    <a:pt x="171068" y="1720"/>
                    <a:pt x="169500" y="0"/>
                    <a:pt x="166312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1591129" y="1774310"/>
              <a:ext cx="156799" cy="217971"/>
            </a:xfrm>
            <a:custGeom>
              <a:rect b="b" l="l" r="r" t="t"/>
              <a:pathLst>
                <a:path extrusionOk="0" h="217971" w="156799">
                  <a:moveTo>
                    <a:pt x="96539" y="0"/>
                  </a:moveTo>
                  <a:lnTo>
                    <a:pt x="59806" y="0"/>
                  </a:lnTo>
                  <a:cubicBezTo>
                    <a:pt x="41287" y="0"/>
                    <a:pt x="26715" y="5414"/>
                    <a:pt x="15989" y="16242"/>
                  </a:cubicBezTo>
                  <a:cubicBezTo>
                    <a:pt x="531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13" y="190902"/>
                    <a:pt x="15989" y="201730"/>
                  </a:cubicBezTo>
                  <a:cubicBezTo>
                    <a:pt x="26715" y="212557"/>
                    <a:pt x="41287" y="217971"/>
                    <a:pt x="59806" y="217971"/>
                  </a:cubicBezTo>
                  <a:lnTo>
                    <a:pt x="96539" y="217971"/>
                  </a:lnTo>
                  <a:cubicBezTo>
                    <a:pt x="115108" y="217971"/>
                    <a:pt x="129781" y="212557"/>
                    <a:pt x="140609" y="201730"/>
                  </a:cubicBezTo>
                  <a:cubicBezTo>
                    <a:pt x="151437" y="190902"/>
                    <a:pt x="156800" y="176077"/>
                    <a:pt x="156800" y="157255"/>
                  </a:cubicBezTo>
                  <a:lnTo>
                    <a:pt x="156800" y="60666"/>
                  </a:lnTo>
                  <a:cubicBezTo>
                    <a:pt x="156800" y="41844"/>
                    <a:pt x="151386" y="27069"/>
                    <a:pt x="140609" y="16242"/>
                  </a:cubicBezTo>
                  <a:cubicBezTo>
                    <a:pt x="129781" y="5414"/>
                    <a:pt x="115108" y="0"/>
                    <a:pt x="96539" y="0"/>
                  </a:cubicBezTo>
                  <a:moveTo>
                    <a:pt x="135499" y="156850"/>
                  </a:moveTo>
                  <a:cubicBezTo>
                    <a:pt x="135499" y="170258"/>
                    <a:pt x="131957" y="180580"/>
                    <a:pt x="124974" y="187866"/>
                  </a:cubicBezTo>
                  <a:cubicBezTo>
                    <a:pt x="117992" y="195102"/>
                    <a:pt x="107974" y="198744"/>
                    <a:pt x="94869" y="198744"/>
                  </a:cubicBezTo>
                  <a:lnTo>
                    <a:pt x="61526" y="198744"/>
                  </a:lnTo>
                  <a:cubicBezTo>
                    <a:pt x="48421" y="198744"/>
                    <a:pt x="38403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61121"/>
                  </a:lnTo>
                  <a:cubicBezTo>
                    <a:pt x="21352" y="47713"/>
                    <a:pt x="24792" y="37340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4869" y="19176"/>
                  </a:lnTo>
                  <a:cubicBezTo>
                    <a:pt x="107974" y="19176"/>
                    <a:pt x="118043" y="22819"/>
                    <a:pt x="124974" y="30105"/>
                  </a:cubicBezTo>
                  <a:cubicBezTo>
                    <a:pt x="131957" y="37340"/>
                    <a:pt x="135499" y="47713"/>
                    <a:pt x="135499" y="61121"/>
                  </a:cubicBezTo>
                  <a:lnTo>
                    <a:pt x="135499" y="15685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1788204" y="1774310"/>
              <a:ext cx="154674" cy="217971"/>
            </a:xfrm>
            <a:custGeom>
              <a:rect b="b" l="l" r="r" t="t"/>
              <a:pathLst>
                <a:path extrusionOk="0" h="217971" w="154674">
                  <a:moveTo>
                    <a:pt x="150374" y="0"/>
                  </a:moveTo>
                  <a:lnTo>
                    <a:pt x="138028" y="0"/>
                  </a:lnTo>
                  <a:cubicBezTo>
                    <a:pt x="134891" y="0"/>
                    <a:pt x="133323" y="1670"/>
                    <a:pt x="133323" y="5110"/>
                  </a:cubicBezTo>
                  <a:lnTo>
                    <a:pt x="133323" y="156850"/>
                  </a:lnTo>
                  <a:cubicBezTo>
                    <a:pt x="133323" y="170258"/>
                    <a:pt x="129376" y="180580"/>
                    <a:pt x="121584" y="187866"/>
                  </a:cubicBezTo>
                  <a:cubicBezTo>
                    <a:pt x="113742" y="195102"/>
                    <a:pt x="103015" y="198744"/>
                    <a:pt x="89304" y="198744"/>
                  </a:cubicBezTo>
                  <a:lnTo>
                    <a:pt x="61526" y="198744"/>
                  </a:lnTo>
                  <a:cubicBezTo>
                    <a:pt x="48421" y="198744"/>
                    <a:pt x="38454" y="195051"/>
                    <a:pt x="31572" y="187613"/>
                  </a:cubicBezTo>
                  <a:cubicBezTo>
                    <a:pt x="24742" y="180226"/>
                    <a:pt x="21301" y="169803"/>
                    <a:pt x="21301" y="156446"/>
                  </a:cubicBezTo>
                  <a:lnTo>
                    <a:pt x="21301" y="5110"/>
                  </a:lnTo>
                  <a:cubicBezTo>
                    <a:pt x="21301" y="1720"/>
                    <a:pt x="19733" y="0"/>
                    <a:pt x="16646" y="0"/>
                  </a:cubicBezTo>
                  <a:lnTo>
                    <a:pt x="4250" y="0"/>
                  </a:lnTo>
                  <a:cubicBezTo>
                    <a:pt x="1417" y="0"/>
                    <a:pt x="0" y="1670"/>
                    <a:pt x="0" y="5110"/>
                  </a:cubicBezTo>
                  <a:lnTo>
                    <a:pt x="0" y="157255"/>
                  </a:lnTo>
                  <a:cubicBezTo>
                    <a:pt x="0" y="176077"/>
                    <a:pt x="5262" y="190902"/>
                    <a:pt x="15786" y="201730"/>
                  </a:cubicBezTo>
                  <a:cubicBezTo>
                    <a:pt x="26310" y="212557"/>
                    <a:pt x="40730" y="217971"/>
                    <a:pt x="58996" y="217971"/>
                  </a:cubicBezTo>
                  <a:lnTo>
                    <a:pt x="87178" y="217971"/>
                  </a:lnTo>
                  <a:cubicBezTo>
                    <a:pt x="109391" y="217971"/>
                    <a:pt x="124215" y="210584"/>
                    <a:pt x="131602" y="195759"/>
                  </a:cubicBezTo>
                  <a:lnTo>
                    <a:pt x="133323" y="195759"/>
                  </a:lnTo>
                  <a:lnTo>
                    <a:pt x="133323" y="212861"/>
                  </a:lnTo>
                  <a:cubicBezTo>
                    <a:pt x="133323" y="216302"/>
                    <a:pt x="134891" y="217971"/>
                    <a:pt x="138028" y="217971"/>
                  </a:cubicBezTo>
                  <a:lnTo>
                    <a:pt x="150374" y="217971"/>
                  </a:lnTo>
                  <a:cubicBezTo>
                    <a:pt x="153207" y="217971"/>
                    <a:pt x="154675" y="216302"/>
                    <a:pt x="154675" y="212861"/>
                  </a:cubicBezTo>
                  <a:lnTo>
                    <a:pt x="154675" y="5110"/>
                  </a:lnTo>
                  <a:cubicBezTo>
                    <a:pt x="154675" y="1720"/>
                    <a:pt x="153207" y="0"/>
                    <a:pt x="150374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1979207" y="1774361"/>
              <a:ext cx="139849" cy="217971"/>
            </a:xfrm>
            <a:custGeom>
              <a:rect b="b" l="l" r="r" t="t"/>
              <a:pathLst>
                <a:path extrusionOk="0" h="217971" w="139849">
                  <a:moveTo>
                    <a:pt x="102560" y="105950"/>
                  </a:moveTo>
                  <a:lnTo>
                    <a:pt x="49130" y="84547"/>
                  </a:lnTo>
                  <a:cubicBezTo>
                    <a:pt x="40022" y="81410"/>
                    <a:pt x="33242" y="77565"/>
                    <a:pt x="28840" y="73011"/>
                  </a:cubicBezTo>
                  <a:cubicBezTo>
                    <a:pt x="24438" y="68458"/>
                    <a:pt x="22212" y="62184"/>
                    <a:pt x="22212" y="54189"/>
                  </a:cubicBezTo>
                  <a:lnTo>
                    <a:pt x="22212" y="44373"/>
                  </a:lnTo>
                  <a:cubicBezTo>
                    <a:pt x="22212" y="37543"/>
                    <a:pt x="25147" y="31572"/>
                    <a:pt x="30965" y="26462"/>
                  </a:cubicBezTo>
                  <a:cubicBezTo>
                    <a:pt x="36835" y="21352"/>
                    <a:pt x="45588" y="18771"/>
                    <a:pt x="57276" y="18771"/>
                  </a:cubicBezTo>
                  <a:lnTo>
                    <a:pt x="124367" y="18771"/>
                  </a:lnTo>
                  <a:cubicBezTo>
                    <a:pt x="127504" y="18771"/>
                    <a:pt x="129073" y="17355"/>
                    <a:pt x="129073" y="14521"/>
                  </a:cubicBezTo>
                  <a:lnTo>
                    <a:pt x="129073" y="4655"/>
                  </a:lnTo>
                  <a:cubicBezTo>
                    <a:pt x="129073" y="1518"/>
                    <a:pt x="127504" y="0"/>
                    <a:pt x="124367" y="0"/>
                  </a:cubicBezTo>
                  <a:lnTo>
                    <a:pt x="55151" y="0"/>
                  </a:lnTo>
                  <a:cubicBezTo>
                    <a:pt x="18367" y="0"/>
                    <a:pt x="0" y="16646"/>
                    <a:pt x="0" y="49990"/>
                  </a:cubicBezTo>
                  <a:cubicBezTo>
                    <a:pt x="0" y="63651"/>
                    <a:pt x="3036" y="74377"/>
                    <a:pt x="9209" y="82018"/>
                  </a:cubicBezTo>
                  <a:cubicBezTo>
                    <a:pt x="15331" y="89708"/>
                    <a:pt x="25703" y="96438"/>
                    <a:pt x="40224" y="102104"/>
                  </a:cubicBezTo>
                  <a:lnTo>
                    <a:pt x="93655" y="122647"/>
                  </a:lnTo>
                  <a:cubicBezTo>
                    <a:pt x="109643" y="128364"/>
                    <a:pt x="117638" y="140457"/>
                    <a:pt x="117638" y="158975"/>
                  </a:cubicBezTo>
                  <a:lnTo>
                    <a:pt x="117638" y="169247"/>
                  </a:lnTo>
                  <a:cubicBezTo>
                    <a:pt x="117638" y="189182"/>
                    <a:pt x="104786" y="199149"/>
                    <a:pt x="79184" y="199149"/>
                  </a:cubicBezTo>
                  <a:lnTo>
                    <a:pt x="6932" y="199149"/>
                  </a:lnTo>
                  <a:cubicBezTo>
                    <a:pt x="3795" y="199149"/>
                    <a:pt x="2226" y="200617"/>
                    <a:pt x="2226" y="203450"/>
                  </a:cubicBezTo>
                  <a:lnTo>
                    <a:pt x="2226" y="213266"/>
                  </a:lnTo>
                  <a:cubicBezTo>
                    <a:pt x="2226" y="216453"/>
                    <a:pt x="3795" y="217971"/>
                    <a:pt x="6932" y="217971"/>
                  </a:cubicBezTo>
                  <a:lnTo>
                    <a:pt x="81309" y="217971"/>
                  </a:lnTo>
                  <a:cubicBezTo>
                    <a:pt x="101244" y="217971"/>
                    <a:pt x="115968" y="213873"/>
                    <a:pt x="125531" y="205575"/>
                  </a:cubicBezTo>
                  <a:cubicBezTo>
                    <a:pt x="135043" y="197328"/>
                    <a:pt x="139850" y="184628"/>
                    <a:pt x="139850" y="167526"/>
                  </a:cubicBezTo>
                  <a:cubicBezTo>
                    <a:pt x="139850" y="150424"/>
                    <a:pt x="137371" y="137118"/>
                    <a:pt x="132361" y="127555"/>
                  </a:cubicBezTo>
                  <a:cubicBezTo>
                    <a:pt x="127251" y="117992"/>
                    <a:pt x="117334" y="110757"/>
                    <a:pt x="102560" y="10595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2152704" y="1774310"/>
              <a:ext cx="156850" cy="217971"/>
            </a:xfrm>
            <a:custGeom>
              <a:rect b="b" l="l" r="r" t="t"/>
              <a:pathLst>
                <a:path extrusionOk="0" h="217971" w="156850">
                  <a:moveTo>
                    <a:pt x="96589" y="0"/>
                  </a:moveTo>
                  <a:lnTo>
                    <a:pt x="59856" y="0"/>
                  </a:lnTo>
                  <a:cubicBezTo>
                    <a:pt x="41287" y="0"/>
                    <a:pt x="26715" y="5414"/>
                    <a:pt x="16039" y="16242"/>
                  </a:cubicBezTo>
                  <a:cubicBezTo>
                    <a:pt x="536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63" y="190902"/>
                    <a:pt x="16039" y="201730"/>
                  </a:cubicBezTo>
                  <a:cubicBezTo>
                    <a:pt x="26715" y="212557"/>
                    <a:pt x="41338" y="217971"/>
                    <a:pt x="59856" y="217971"/>
                  </a:cubicBezTo>
                  <a:lnTo>
                    <a:pt x="149160" y="217971"/>
                  </a:lnTo>
                  <a:cubicBezTo>
                    <a:pt x="152297" y="217971"/>
                    <a:pt x="153865" y="216453"/>
                    <a:pt x="153865" y="213266"/>
                  </a:cubicBezTo>
                  <a:lnTo>
                    <a:pt x="153865" y="203450"/>
                  </a:lnTo>
                  <a:cubicBezTo>
                    <a:pt x="153865" y="200313"/>
                    <a:pt x="152297" y="198744"/>
                    <a:pt x="149160" y="198744"/>
                  </a:cubicBezTo>
                  <a:lnTo>
                    <a:pt x="61526" y="198744"/>
                  </a:lnTo>
                  <a:cubicBezTo>
                    <a:pt x="48421" y="198744"/>
                    <a:pt x="38454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123962"/>
                  </a:lnTo>
                  <a:cubicBezTo>
                    <a:pt x="21352" y="121382"/>
                    <a:pt x="22617" y="120117"/>
                    <a:pt x="25197" y="120117"/>
                  </a:cubicBezTo>
                  <a:lnTo>
                    <a:pt x="151740" y="120117"/>
                  </a:lnTo>
                  <a:cubicBezTo>
                    <a:pt x="155181" y="120117"/>
                    <a:pt x="156850" y="118397"/>
                    <a:pt x="156850" y="115007"/>
                  </a:cubicBezTo>
                  <a:lnTo>
                    <a:pt x="156850" y="60666"/>
                  </a:lnTo>
                  <a:cubicBezTo>
                    <a:pt x="156850" y="41844"/>
                    <a:pt x="151437" y="27069"/>
                    <a:pt x="140609" y="16242"/>
                  </a:cubicBezTo>
                  <a:cubicBezTo>
                    <a:pt x="129781" y="5414"/>
                    <a:pt x="115108" y="0"/>
                    <a:pt x="96589" y="0"/>
                  </a:cubicBezTo>
                  <a:moveTo>
                    <a:pt x="135499" y="99170"/>
                  </a:moveTo>
                  <a:cubicBezTo>
                    <a:pt x="135499" y="101750"/>
                    <a:pt x="134234" y="103015"/>
                    <a:pt x="131653" y="103015"/>
                  </a:cubicBezTo>
                  <a:lnTo>
                    <a:pt x="25197" y="103015"/>
                  </a:lnTo>
                  <a:cubicBezTo>
                    <a:pt x="22617" y="103015"/>
                    <a:pt x="21352" y="101700"/>
                    <a:pt x="21352" y="99170"/>
                  </a:cubicBezTo>
                  <a:lnTo>
                    <a:pt x="21352" y="61121"/>
                  </a:lnTo>
                  <a:cubicBezTo>
                    <a:pt x="21352" y="47713"/>
                    <a:pt x="24792" y="37391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5325" y="19176"/>
                  </a:lnTo>
                  <a:cubicBezTo>
                    <a:pt x="108429" y="19176"/>
                    <a:pt x="118397" y="22819"/>
                    <a:pt x="125227" y="30105"/>
                  </a:cubicBezTo>
                  <a:cubicBezTo>
                    <a:pt x="132058" y="37340"/>
                    <a:pt x="135499" y="47713"/>
                    <a:pt x="135499" y="61121"/>
                  </a:cubicBezTo>
                  <a:lnTo>
                    <a:pt x="135499" y="9917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2393798" y="1774382"/>
              <a:ext cx="166312" cy="217955"/>
            </a:xfrm>
            <a:custGeom>
              <a:rect b="b" l="l" r="r" t="t"/>
              <a:pathLst>
                <a:path extrusionOk="0" h="217955" w="166312">
                  <a:moveTo>
                    <a:pt x="161101" y="95556"/>
                  </a:moveTo>
                  <a:lnTo>
                    <a:pt x="7539" y="839"/>
                  </a:lnTo>
                  <a:cubicBezTo>
                    <a:pt x="3542" y="-1286"/>
                    <a:pt x="0" y="839"/>
                    <a:pt x="0" y="4836"/>
                  </a:cubicBezTo>
                  <a:lnTo>
                    <a:pt x="0" y="10806"/>
                  </a:lnTo>
                  <a:cubicBezTo>
                    <a:pt x="0" y="17232"/>
                    <a:pt x="1872" y="18295"/>
                    <a:pt x="4402" y="19914"/>
                  </a:cubicBezTo>
                  <a:lnTo>
                    <a:pt x="147187" y="108964"/>
                  </a:lnTo>
                  <a:lnTo>
                    <a:pt x="4402" y="198015"/>
                  </a:lnTo>
                  <a:cubicBezTo>
                    <a:pt x="1872" y="199583"/>
                    <a:pt x="0" y="200646"/>
                    <a:pt x="0" y="207122"/>
                  </a:cubicBezTo>
                  <a:lnTo>
                    <a:pt x="0" y="213092"/>
                  </a:lnTo>
                  <a:cubicBezTo>
                    <a:pt x="0" y="217140"/>
                    <a:pt x="3592" y="219215"/>
                    <a:pt x="7539" y="217140"/>
                  </a:cubicBezTo>
                  <a:lnTo>
                    <a:pt x="161101" y="122372"/>
                  </a:lnTo>
                  <a:cubicBezTo>
                    <a:pt x="164491" y="119893"/>
                    <a:pt x="166312" y="117616"/>
                    <a:pt x="166312" y="112101"/>
                  </a:cubicBezTo>
                  <a:lnTo>
                    <a:pt x="166312" y="109015"/>
                  </a:lnTo>
                  <a:lnTo>
                    <a:pt x="166312" y="108964"/>
                  </a:lnTo>
                  <a:lnTo>
                    <a:pt x="166312" y="105878"/>
                  </a:lnTo>
                  <a:cubicBezTo>
                    <a:pt x="166262" y="100312"/>
                    <a:pt x="164491" y="97985"/>
                    <a:pt x="161101" y="955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1373663" y="2085936"/>
              <a:ext cx="71796" cy="105140"/>
            </a:xfrm>
            <a:custGeom>
              <a:rect b="b" l="l" r="r" t="t"/>
              <a:pathLst>
                <a:path extrusionOk="0" h="105140" w="71796">
                  <a:moveTo>
                    <a:pt x="44778" y="105140"/>
                  </a:moveTo>
                  <a:lnTo>
                    <a:pt x="26968" y="105140"/>
                  </a:lnTo>
                  <a:cubicBezTo>
                    <a:pt x="18367" y="105140"/>
                    <a:pt x="11688" y="102863"/>
                    <a:pt x="7033" y="98259"/>
                  </a:cubicBezTo>
                  <a:cubicBezTo>
                    <a:pt x="2327" y="93705"/>
                    <a:pt x="0" y="87077"/>
                    <a:pt x="0" y="78476"/>
                  </a:cubicBezTo>
                  <a:lnTo>
                    <a:pt x="0" y="26665"/>
                  </a:lnTo>
                  <a:cubicBezTo>
                    <a:pt x="0" y="18063"/>
                    <a:pt x="2327" y="11486"/>
                    <a:pt x="7033" y="6881"/>
                  </a:cubicBezTo>
                  <a:cubicBezTo>
                    <a:pt x="11738" y="2277"/>
                    <a:pt x="18367" y="0"/>
                    <a:pt x="26968" y="0"/>
                  </a:cubicBezTo>
                  <a:lnTo>
                    <a:pt x="44778" y="0"/>
                  </a:lnTo>
                  <a:cubicBezTo>
                    <a:pt x="53279" y="0"/>
                    <a:pt x="59907" y="2327"/>
                    <a:pt x="64663" y="6932"/>
                  </a:cubicBezTo>
                  <a:cubicBezTo>
                    <a:pt x="69419" y="11587"/>
                    <a:pt x="71797" y="18114"/>
                    <a:pt x="71797" y="26614"/>
                  </a:cubicBezTo>
                  <a:lnTo>
                    <a:pt x="71797" y="34355"/>
                  </a:lnTo>
                  <a:cubicBezTo>
                    <a:pt x="71797" y="36733"/>
                    <a:pt x="70583" y="37948"/>
                    <a:pt x="68205" y="37948"/>
                  </a:cubicBezTo>
                  <a:lnTo>
                    <a:pt x="54493" y="37948"/>
                  </a:lnTo>
                  <a:cubicBezTo>
                    <a:pt x="52216" y="37948"/>
                    <a:pt x="51052" y="36733"/>
                    <a:pt x="51052" y="34355"/>
                  </a:cubicBezTo>
                  <a:lnTo>
                    <a:pt x="51052" y="27626"/>
                  </a:lnTo>
                  <a:cubicBezTo>
                    <a:pt x="51052" y="24135"/>
                    <a:pt x="50293" y="21655"/>
                    <a:pt x="48826" y="20188"/>
                  </a:cubicBezTo>
                  <a:cubicBezTo>
                    <a:pt x="47359" y="18721"/>
                    <a:pt x="44879" y="17962"/>
                    <a:pt x="41388" y="17962"/>
                  </a:cubicBezTo>
                  <a:lnTo>
                    <a:pt x="30257" y="17962"/>
                  </a:lnTo>
                  <a:cubicBezTo>
                    <a:pt x="26867" y="17962"/>
                    <a:pt x="24438" y="18670"/>
                    <a:pt x="22971" y="20188"/>
                  </a:cubicBezTo>
                  <a:cubicBezTo>
                    <a:pt x="21504" y="21655"/>
                    <a:pt x="20745" y="24135"/>
                    <a:pt x="20745" y="27626"/>
                  </a:cubicBezTo>
                  <a:lnTo>
                    <a:pt x="20745" y="77514"/>
                  </a:lnTo>
                  <a:cubicBezTo>
                    <a:pt x="20745" y="81006"/>
                    <a:pt x="21504" y="83485"/>
                    <a:pt x="22971" y="84952"/>
                  </a:cubicBezTo>
                  <a:cubicBezTo>
                    <a:pt x="24438" y="86419"/>
                    <a:pt x="26867" y="87128"/>
                    <a:pt x="30257" y="87128"/>
                  </a:cubicBezTo>
                  <a:lnTo>
                    <a:pt x="41388" y="87128"/>
                  </a:lnTo>
                  <a:cubicBezTo>
                    <a:pt x="44879" y="87128"/>
                    <a:pt x="47359" y="86419"/>
                    <a:pt x="48826" y="84952"/>
                  </a:cubicBezTo>
                  <a:cubicBezTo>
                    <a:pt x="50293" y="83485"/>
                    <a:pt x="51052" y="81006"/>
                    <a:pt x="51052" y="77514"/>
                  </a:cubicBezTo>
                  <a:lnTo>
                    <a:pt x="51052" y="70785"/>
                  </a:lnTo>
                  <a:cubicBezTo>
                    <a:pt x="51052" y="68407"/>
                    <a:pt x="52165" y="67193"/>
                    <a:pt x="54493" y="67193"/>
                  </a:cubicBezTo>
                  <a:lnTo>
                    <a:pt x="68205" y="67193"/>
                  </a:lnTo>
                  <a:cubicBezTo>
                    <a:pt x="70583" y="67193"/>
                    <a:pt x="71797" y="68407"/>
                    <a:pt x="71797" y="70785"/>
                  </a:cubicBezTo>
                  <a:lnTo>
                    <a:pt x="71797" y="78476"/>
                  </a:lnTo>
                  <a:cubicBezTo>
                    <a:pt x="71797" y="86976"/>
                    <a:pt x="69419" y="93554"/>
                    <a:pt x="64663" y="98158"/>
                  </a:cubicBezTo>
                  <a:cubicBezTo>
                    <a:pt x="59907" y="102813"/>
                    <a:pt x="53279" y="105140"/>
                    <a:pt x="44778" y="10514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1459931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35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4" y="23831"/>
                    <a:pt x="20644" y="27322"/>
                  </a:cubicBezTo>
                  <a:lnTo>
                    <a:pt x="20644" y="56112"/>
                  </a:lnTo>
                  <a:cubicBezTo>
                    <a:pt x="20644" y="59603"/>
                    <a:pt x="21352" y="62032"/>
                    <a:pt x="22769" y="63448"/>
                  </a:cubicBezTo>
                  <a:cubicBezTo>
                    <a:pt x="2418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1543214" y="2076120"/>
              <a:ext cx="69671" cy="114956"/>
            </a:xfrm>
            <a:custGeom>
              <a:rect b="b" l="l" r="r" t="t"/>
              <a:pathLst>
                <a:path extrusionOk="0" h="114956" w="69671">
                  <a:moveTo>
                    <a:pt x="32180" y="114956"/>
                  </a:moveTo>
                  <a:lnTo>
                    <a:pt x="25501" y="114956"/>
                  </a:lnTo>
                  <a:cubicBezTo>
                    <a:pt x="17102" y="114956"/>
                    <a:pt x="10777" y="112679"/>
                    <a:pt x="6426" y="108075"/>
                  </a:cubicBezTo>
                  <a:cubicBezTo>
                    <a:pt x="2125" y="103521"/>
                    <a:pt x="0" y="96893"/>
                    <a:pt x="0" y="88292"/>
                  </a:cubicBezTo>
                  <a:lnTo>
                    <a:pt x="0" y="58186"/>
                  </a:lnTo>
                  <a:cubicBezTo>
                    <a:pt x="0" y="49585"/>
                    <a:pt x="2125" y="42957"/>
                    <a:pt x="6426" y="38403"/>
                  </a:cubicBezTo>
                  <a:cubicBezTo>
                    <a:pt x="10727" y="33849"/>
                    <a:pt x="17102" y="31522"/>
                    <a:pt x="25501" y="31522"/>
                  </a:cubicBezTo>
                  <a:lnTo>
                    <a:pt x="32180" y="31522"/>
                  </a:lnTo>
                  <a:cubicBezTo>
                    <a:pt x="35570" y="31522"/>
                    <a:pt x="38757" y="32281"/>
                    <a:pt x="41844" y="33748"/>
                  </a:cubicBezTo>
                  <a:cubicBezTo>
                    <a:pt x="44879" y="35215"/>
                    <a:pt x="47004" y="37442"/>
                    <a:pt x="48219" y="40376"/>
                  </a:cubicBezTo>
                  <a:lnTo>
                    <a:pt x="48877" y="40376"/>
                  </a:lnTo>
                  <a:lnTo>
                    <a:pt x="48877" y="3441"/>
                  </a:lnTo>
                  <a:cubicBezTo>
                    <a:pt x="48877" y="1164"/>
                    <a:pt x="50040" y="0"/>
                    <a:pt x="52317" y="0"/>
                  </a:cubicBezTo>
                  <a:lnTo>
                    <a:pt x="66231" y="0"/>
                  </a:lnTo>
                  <a:cubicBezTo>
                    <a:pt x="68508" y="0"/>
                    <a:pt x="69672" y="1164"/>
                    <a:pt x="69672" y="3441"/>
                  </a:cubicBezTo>
                  <a:lnTo>
                    <a:pt x="69672" y="111515"/>
                  </a:lnTo>
                  <a:cubicBezTo>
                    <a:pt x="69672" y="113792"/>
                    <a:pt x="68508" y="114956"/>
                    <a:pt x="66231" y="114956"/>
                  </a:cubicBezTo>
                  <a:lnTo>
                    <a:pt x="52317" y="114956"/>
                  </a:lnTo>
                  <a:cubicBezTo>
                    <a:pt x="50040" y="114956"/>
                    <a:pt x="48877" y="113792"/>
                    <a:pt x="48877" y="111515"/>
                  </a:cubicBezTo>
                  <a:lnTo>
                    <a:pt x="48877" y="106152"/>
                  </a:lnTo>
                  <a:lnTo>
                    <a:pt x="48219" y="106152"/>
                  </a:lnTo>
                  <a:cubicBezTo>
                    <a:pt x="47004" y="109087"/>
                    <a:pt x="44879" y="111313"/>
                    <a:pt x="41844" y="112780"/>
                  </a:cubicBezTo>
                  <a:cubicBezTo>
                    <a:pt x="38757" y="114197"/>
                    <a:pt x="35570" y="114956"/>
                    <a:pt x="32180" y="114956"/>
                  </a:cubicBezTo>
                  <a:moveTo>
                    <a:pt x="48877" y="84547"/>
                  </a:moveTo>
                  <a:lnTo>
                    <a:pt x="48877" y="61981"/>
                  </a:lnTo>
                  <a:cubicBezTo>
                    <a:pt x="48877" y="53683"/>
                    <a:pt x="45132" y="49534"/>
                    <a:pt x="37593" y="49534"/>
                  </a:cubicBezTo>
                  <a:lnTo>
                    <a:pt x="30257" y="49534"/>
                  </a:lnTo>
                  <a:cubicBezTo>
                    <a:pt x="26766" y="49534"/>
                    <a:pt x="24287" y="50243"/>
                    <a:pt x="22870" y="51761"/>
                  </a:cubicBezTo>
                  <a:cubicBezTo>
                    <a:pt x="21453" y="53228"/>
                    <a:pt x="20745" y="55707"/>
                    <a:pt x="20745" y="59198"/>
                  </a:cubicBezTo>
                  <a:lnTo>
                    <a:pt x="20745" y="87330"/>
                  </a:lnTo>
                  <a:cubicBezTo>
                    <a:pt x="20745" y="90821"/>
                    <a:pt x="21453" y="93301"/>
                    <a:pt x="22870" y="94768"/>
                  </a:cubicBezTo>
                  <a:cubicBezTo>
                    <a:pt x="24287" y="96235"/>
                    <a:pt x="26715" y="96944"/>
                    <a:pt x="30257" y="96944"/>
                  </a:cubicBezTo>
                  <a:lnTo>
                    <a:pt x="37593" y="96944"/>
                  </a:lnTo>
                  <a:cubicBezTo>
                    <a:pt x="45082" y="96944"/>
                    <a:pt x="48877" y="92845"/>
                    <a:pt x="48877" y="84547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1631607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0" y="17507"/>
                  </a:moveTo>
                  <a:lnTo>
                    <a:pt x="0" y="3289"/>
                  </a:lnTo>
                  <a:cubicBezTo>
                    <a:pt x="0" y="1113"/>
                    <a:pt x="1062" y="0"/>
                    <a:pt x="3289" y="0"/>
                  </a:cubicBezTo>
                  <a:lnTo>
                    <a:pt x="17506" y="0"/>
                  </a:lnTo>
                  <a:cubicBezTo>
                    <a:pt x="19682" y="0"/>
                    <a:pt x="20795" y="1012"/>
                    <a:pt x="20795" y="3086"/>
                  </a:cubicBezTo>
                  <a:lnTo>
                    <a:pt x="20795" y="17456"/>
                  </a:lnTo>
                  <a:cubicBezTo>
                    <a:pt x="20795" y="19632"/>
                    <a:pt x="19733" y="20745"/>
                    <a:pt x="17506" y="20745"/>
                  </a:cubicBezTo>
                  <a:lnTo>
                    <a:pt x="3289" y="20745"/>
                  </a:lnTo>
                  <a:cubicBezTo>
                    <a:pt x="1113" y="20795"/>
                    <a:pt x="0" y="19682"/>
                    <a:pt x="0" y="17507"/>
                  </a:cubicBezTo>
                  <a:moveTo>
                    <a:pt x="0" y="111515"/>
                  </a:moveTo>
                  <a:lnTo>
                    <a:pt x="0" y="35013"/>
                  </a:lnTo>
                  <a:cubicBezTo>
                    <a:pt x="0" y="32736"/>
                    <a:pt x="1062" y="31572"/>
                    <a:pt x="3289" y="31572"/>
                  </a:cubicBezTo>
                  <a:lnTo>
                    <a:pt x="17355" y="31572"/>
                  </a:lnTo>
                  <a:cubicBezTo>
                    <a:pt x="19632" y="31572"/>
                    <a:pt x="20795" y="32736"/>
                    <a:pt x="20795" y="35013"/>
                  </a:cubicBezTo>
                  <a:lnTo>
                    <a:pt x="20795" y="111515"/>
                  </a:lnTo>
                  <a:cubicBezTo>
                    <a:pt x="20795" y="112932"/>
                    <a:pt x="20542" y="113843"/>
                    <a:pt x="20036" y="114298"/>
                  </a:cubicBezTo>
                  <a:cubicBezTo>
                    <a:pt x="19530" y="114754"/>
                    <a:pt x="18721" y="114956"/>
                    <a:pt x="17506" y="114956"/>
                  </a:cubicBez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1671173" y="2107693"/>
              <a:ext cx="68356" cy="83383"/>
            </a:xfrm>
            <a:custGeom>
              <a:rect b="b" l="l" r="r" t="t"/>
              <a:pathLst>
                <a:path extrusionOk="0" h="83383" w="68356">
                  <a:moveTo>
                    <a:pt x="17355" y="83384"/>
                  </a:moveTo>
                  <a:lnTo>
                    <a:pt x="3441" y="83384"/>
                  </a:lnTo>
                  <a:cubicBezTo>
                    <a:pt x="1164" y="83384"/>
                    <a:pt x="0" y="82220"/>
                    <a:pt x="0" y="79943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8854"/>
                  </a:lnTo>
                  <a:lnTo>
                    <a:pt x="21453" y="8854"/>
                  </a:lnTo>
                  <a:cubicBezTo>
                    <a:pt x="23831" y="2985"/>
                    <a:pt x="29194" y="0"/>
                    <a:pt x="37492" y="0"/>
                  </a:cubicBezTo>
                  <a:lnTo>
                    <a:pt x="42704" y="0"/>
                  </a:lnTo>
                  <a:cubicBezTo>
                    <a:pt x="59805" y="0"/>
                    <a:pt x="68356" y="8905"/>
                    <a:pt x="68356" y="26665"/>
                  </a:cubicBezTo>
                  <a:lnTo>
                    <a:pt x="68356" y="79943"/>
                  </a:lnTo>
                  <a:cubicBezTo>
                    <a:pt x="68356" y="82220"/>
                    <a:pt x="67142" y="83384"/>
                    <a:pt x="64764" y="83384"/>
                  </a:cubicBezTo>
                  <a:lnTo>
                    <a:pt x="51052" y="83384"/>
                  </a:lnTo>
                  <a:cubicBezTo>
                    <a:pt x="48775" y="83384"/>
                    <a:pt x="47612" y="82220"/>
                    <a:pt x="47612" y="79943"/>
                  </a:cubicBezTo>
                  <a:lnTo>
                    <a:pt x="47612" y="27626"/>
                  </a:lnTo>
                  <a:cubicBezTo>
                    <a:pt x="47612" y="24135"/>
                    <a:pt x="46903" y="21655"/>
                    <a:pt x="45436" y="20188"/>
                  </a:cubicBezTo>
                  <a:cubicBezTo>
                    <a:pt x="43969" y="18721"/>
                    <a:pt x="41489" y="17962"/>
                    <a:pt x="37998" y="17962"/>
                  </a:cubicBezTo>
                  <a:lnTo>
                    <a:pt x="32129" y="17962"/>
                  </a:lnTo>
                  <a:cubicBezTo>
                    <a:pt x="24590" y="17962"/>
                    <a:pt x="20846" y="22111"/>
                    <a:pt x="20846" y="30409"/>
                  </a:cubicBezTo>
                  <a:lnTo>
                    <a:pt x="20846" y="79943"/>
                  </a:lnTo>
                  <a:cubicBezTo>
                    <a:pt x="20795" y="82220"/>
                    <a:pt x="19632" y="83384"/>
                    <a:pt x="17355" y="8338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1755215" y="2107642"/>
              <a:ext cx="68356" cy="110554"/>
            </a:xfrm>
            <a:custGeom>
              <a:rect b="b" l="l" r="r" t="t"/>
              <a:pathLst>
                <a:path extrusionOk="0" h="110554" w="68356">
                  <a:moveTo>
                    <a:pt x="30915" y="79639"/>
                  </a:moveTo>
                  <a:lnTo>
                    <a:pt x="25501" y="79639"/>
                  </a:lnTo>
                  <a:cubicBezTo>
                    <a:pt x="17102" y="79639"/>
                    <a:pt x="10777" y="77363"/>
                    <a:pt x="6476" y="72758"/>
                  </a:cubicBezTo>
                  <a:cubicBezTo>
                    <a:pt x="2176" y="68154"/>
                    <a:pt x="0" y="61576"/>
                    <a:pt x="0" y="52975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64764" y="0"/>
                  </a:lnTo>
                  <a:cubicBezTo>
                    <a:pt x="67142" y="0"/>
                    <a:pt x="68356" y="1164"/>
                    <a:pt x="68356" y="3441"/>
                  </a:cubicBezTo>
                  <a:lnTo>
                    <a:pt x="68356" y="84041"/>
                  </a:lnTo>
                  <a:cubicBezTo>
                    <a:pt x="68356" y="92542"/>
                    <a:pt x="65978" y="99069"/>
                    <a:pt x="61222" y="103673"/>
                  </a:cubicBezTo>
                  <a:cubicBezTo>
                    <a:pt x="56466" y="108277"/>
                    <a:pt x="49838" y="110554"/>
                    <a:pt x="41338" y="110554"/>
                  </a:cubicBezTo>
                  <a:lnTo>
                    <a:pt x="9917" y="110554"/>
                  </a:lnTo>
                  <a:cubicBezTo>
                    <a:pt x="8602" y="110554"/>
                    <a:pt x="7741" y="110301"/>
                    <a:pt x="7235" y="109846"/>
                  </a:cubicBezTo>
                  <a:cubicBezTo>
                    <a:pt x="6729" y="109340"/>
                    <a:pt x="6476" y="108530"/>
                    <a:pt x="6476" y="107316"/>
                  </a:cubicBezTo>
                  <a:lnTo>
                    <a:pt x="6476" y="96033"/>
                  </a:lnTo>
                  <a:cubicBezTo>
                    <a:pt x="6476" y="93756"/>
                    <a:pt x="7640" y="92592"/>
                    <a:pt x="9917" y="92592"/>
                  </a:cubicBezTo>
                  <a:lnTo>
                    <a:pt x="37897" y="92592"/>
                  </a:lnTo>
                  <a:cubicBezTo>
                    <a:pt x="41388" y="92592"/>
                    <a:pt x="43868" y="91884"/>
                    <a:pt x="45335" y="90366"/>
                  </a:cubicBezTo>
                  <a:cubicBezTo>
                    <a:pt x="46802" y="88899"/>
                    <a:pt x="47561" y="86470"/>
                    <a:pt x="47561" y="83080"/>
                  </a:cubicBezTo>
                  <a:lnTo>
                    <a:pt x="47561" y="70633"/>
                  </a:lnTo>
                  <a:lnTo>
                    <a:pt x="46903" y="70633"/>
                  </a:lnTo>
                  <a:cubicBezTo>
                    <a:pt x="45689" y="73568"/>
                    <a:pt x="43564" y="75794"/>
                    <a:pt x="40528" y="77363"/>
                  </a:cubicBezTo>
                  <a:cubicBezTo>
                    <a:pt x="37543" y="78931"/>
                    <a:pt x="34305" y="79639"/>
                    <a:pt x="30915" y="79639"/>
                  </a:cubicBezTo>
                  <a:moveTo>
                    <a:pt x="47612" y="49281"/>
                  </a:moveTo>
                  <a:lnTo>
                    <a:pt x="47612" y="19834"/>
                  </a:lnTo>
                  <a:cubicBezTo>
                    <a:pt x="47612" y="18620"/>
                    <a:pt x="46954" y="18063"/>
                    <a:pt x="45639" y="18063"/>
                  </a:cubicBezTo>
                  <a:lnTo>
                    <a:pt x="30257" y="18063"/>
                  </a:lnTo>
                  <a:cubicBezTo>
                    <a:pt x="26766" y="18063"/>
                    <a:pt x="24337" y="18771"/>
                    <a:pt x="22920" y="20289"/>
                  </a:cubicBezTo>
                  <a:cubicBezTo>
                    <a:pt x="21504" y="21757"/>
                    <a:pt x="20795" y="24236"/>
                    <a:pt x="20795" y="27727"/>
                  </a:cubicBezTo>
                  <a:lnTo>
                    <a:pt x="20795" y="52064"/>
                  </a:lnTo>
                  <a:cubicBezTo>
                    <a:pt x="20795" y="55555"/>
                    <a:pt x="21504" y="57984"/>
                    <a:pt x="22920" y="59451"/>
                  </a:cubicBezTo>
                  <a:cubicBezTo>
                    <a:pt x="24337" y="60868"/>
                    <a:pt x="26766" y="61576"/>
                    <a:pt x="30257" y="61576"/>
                  </a:cubicBezTo>
                  <a:lnTo>
                    <a:pt x="36329" y="61576"/>
                  </a:lnTo>
                  <a:cubicBezTo>
                    <a:pt x="43817" y="61526"/>
                    <a:pt x="47612" y="57427"/>
                    <a:pt x="47612" y="49281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1876445" y="2085886"/>
              <a:ext cx="72252" cy="105140"/>
            </a:xfrm>
            <a:custGeom>
              <a:rect b="b" l="l" r="r" t="t"/>
              <a:pathLst>
                <a:path extrusionOk="0" h="105140" w="72252">
                  <a:moveTo>
                    <a:pt x="101" y="78375"/>
                  </a:moveTo>
                  <a:lnTo>
                    <a:pt x="101" y="75086"/>
                  </a:lnTo>
                  <a:cubicBezTo>
                    <a:pt x="101" y="72809"/>
                    <a:pt x="1214" y="71645"/>
                    <a:pt x="3542" y="71645"/>
                  </a:cubicBezTo>
                  <a:lnTo>
                    <a:pt x="17456" y="71645"/>
                  </a:lnTo>
                  <a:cubicBezTo>
                    <a:pt x="19733" y="71645"/>
                    <a:pt x="20897" y="72809"/>
                    <a:pt x="20897" y="75086"/>
                  </a:cubicBezTo>
                  <a:lnTo>
                    <a:pt x="20897" y="76401"/>
                  </a:lnTo>
                  <a:cubicBezTo>
                    <a:pt x="20897" y="80550"/>
                    <a:pt x="21706" y="83384"/>
                    <a:pt x="23376" y="84902"/>
                  </a:cubicBezTo>
                  <a:cubicBezTo>
                    <a:pt x="24995" y="86419"/>
                    <a:pt x="28031" y="87178"/>
                    <a:pt x="32382" y="87178"/>
                  </a:cubicBezTo>
                  <a:lnTo>
                    <a:pt x="40073" y="87178"/>
                  </a:lnTo>
                  <a:cubicBezTo>
                    <a:pt x="44323" y="87178"/>
                    <a:pt x="47308" y="86369"/>
                    <a:pt x="48978" y="84699"/>
                  </a:cubicBezTo>
                  <a:cubicBezTo>
                    <a:pt x="50648" y="83080"/>
                    <a:pt x="51508" y="79994"/>
                    <a:pt x="51508" y="75541"/>
                  </a:cubicBezTo>
                  <a:lnTo>
                    <a:pt x="51508" y="73568"/>
                  </a:lnTo>
                  <a:cubicBezTo>
                    <a:pt x="51508" y="70380"/>
                    <a:pt x="50243" y="68002"/>
                    <a:pt x="47662" y="66282"/>
                  </a:cubicBezTo>
                  <a:cubicBezTo>
                    <a:pt x="45082" y="64612"/>
                    <a:pt x="41894" y="63600"/>
                    <a:pt x="38099" y="63246"/>
                  </a:cubicBezTo>
                  <a:cubicBezTo>
                    <a:pt x="34254" y="62943"/>
                    <a:pt x="30156" y="62285"/>
                    <a:pt x="25754" y="61374"/>
                  </a:cubicBezTo>
                  <a:cubicBezTo>
                    <a:pt x="21352" y="60463"/>
                    <a:pt x="17254" y="59249"/>
                    <a:pt x="13408" y="57782"/>
                  </a:cubicBezTo>
                  <a:cubicBezTo>
                    <a:pt x="9614" y="56314"/>
                    <a:pt x="6426" y="53430"/>
                    <a:pt x="3845" y="49130"/>
                  </a:cubicBezTo>
                  <a:cubicBezTo>
                    <a:pt x="1265" y="44829"/>
                    <a:pt x="0" y="39314"/>
                    <a:pt x="0" y="32534"/>
                  </a:cubicBezTo>
                  <a:lnTo>
                    <a:pt x="0" y="26816"/>
                  </a:lnTo>
                  <a:cubicBezTo>
                    <a:pt x="0" y="18316"/>
                    <a:pt x="2378" y="11738"/>
                    <a:pt x="7185" y="7033"/>
                  </a:cubicBezTo>
                  <a:cubicBezTo>
                    <a:pt x="11992" y="2327"/>
                    <a:pt x="18620" y="0"/>
                    <a:pt x="27120" y="0"/>
                  </a:cubicBezTo>
                  <a:lnTo>
                    <a:pt x="43463" y="0"/>
                  </a:lnTo>
                  <a:cubicBezTo>
                    <a:pt x="52064" y="0"/>
                    <a:pt x="58794" y="2327"/>
                    <a:pt x="63600" y="7033"/>
                  </a:cubicBezTo>
                  <a:cubicBezTo>
                    <a:pt x="68407" y="11738"/>
                    <a:pt x="70785" y="18316"/>
                    <a:pt x="70785" y="26816"/>
                  </a:cubicBezTo>
                  <a:lnTo>
                    <a:pt x="70785" y="29903"/>
                  </a:lnTo>
                  <a:cubicBezTo>
                    <a:pt x="70785" y="32180"/>
                    <a:pt x="69621" y="33343"/>
                    <a:pt x="67345" y="33343"/>
                  </a:cubicBezTo>
                  <a:lnTo>
                    <a:pt x="53430" y="33343"/>
                  </a:lnTo>
                  <a:cubicBezTo>
                    <a:pt x="51154" y="33343"/>
                    <a:pt x="49990" y="32180"/>
                    <a:pt x="49990" y="29903"/>
                  </a:cubicBezTo>
                  <a:lnTo>
                    <a:pt x="49990" y="28941"/>
                  </a:lnTo>
                  <a:cubicBezTo>
                    <a:pt x="49990" y="24691"/>
                    <a:pt x="49180" y="21807"/>
                    <a:pt x="47561" y="20289"/>
                  </a:cubicBezTo>
                  <a:cubicBezTo>
                    <a:pt x="45942" y="18771"/>
                    <a:pt x="42906" y="18013"/>
                    <a:pt x="38555" y="18013"/>
                  </a:cubicBezTo>
                  <a:lnTo>
                    <a:pt x="32180" y="18013"/>
                  </a:lnTo>
                  <a:cubicBezTo>
                    <a:pt x="27727" y="18013"/>
                    <a:pt x="24691" y="18873"/>
                    <a:pt x="23123" y="20542"/>
                  </a:cubicBezTo>
                  <a:cubicBezTo>
                    <a:pt x="21554" y="22263"/>
                    <a:pt x="20745" y="25551"/>
                    <a:pt x="20745" y="30409"/>
                  </a:cubicBezTo>
                  <a:lnTo>
                    <a:pt x="20745" y="33495"/>
                  </a:lnTo>
                  <a:cubicBezTo>
                    <a:pt x="20745" y="38605"/>
                    <a:pt x="25197" y="41591"/>
                    <a:pt x="34153" y="42350"/>
                  </a:cubicBezTo>
                  <a:cubicBezTo>
                    <a:pt x="43412" y="43109"/>
                    <a:pt x="51660" y="44981"/>
                    <a:pt x="58844" y="47915"/>
                  </a:cubicBezTo>
                  <a:cubicBezTo>
                    <a:pt x="62639" y="49534"/>
                    <a:pt x="65827" y="52469"/>
                    <a:pt x="68407" y="56669"/>
                  </a:cubicBezTo>
                  <a:cubicBezTo>
                    <a:pt x="70987" y="60868"/>
                    <a:pt x="72252" y="66231"/>
                    <a:pt x="72252" y="72758"/>
                  </a:cubicBezTo>
                  <a:lnTo>
                    <a:pt x="72252" y="78324"/>
                  </a:lnTo>
                  <a:cubicBezTo>
                    <a:pt x="72252" y="86824"/>
                    <a:pt x="69874" y="93402"/>
                    <a:pt x="65068" y="98107"/>
                  </a:cubicBezTo>
                  <a:cubicBezTo>
                    <a:pt x="60261" y="102813"/>
                    <a:pt x="53633" y="105140"/>
                    <a:pt x="45133" y="105140"/>
                  </a:cubicBezTo>
                  <a:lnTo>
                    <a:pt x="27322" y="105140"/>
                  </a:lnTo>
                  <a:cubicBezTo>
                    <a:pt x="18822" y="105140"/>
                    <a:pt x="12194" y="102813"/>
                    <a:pt x="7387" y="98107"/>
                  </a:cubicBezTo>
                  <a:cubicBezTo>
                    <a:pt x="2530" y="93452"/>
                    <a:pt x="101" y="86875"/>
                    <a:pt x="101" y="7837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1964079" y="2107592"/>
              <a:ext cx="54796" cy="83434"/>
            </a:xfrm>
            <a:custGeom>
              <a:rect b="b" l="l" r="r" t="t"/>
              <a:pathLst>
                <a:path extrusionOk="0" h="83434" w="54796">
                  <a:moveTo>
                    <a:pt x="54746" y="68913"/>
                  </a:moveTo>
                  <a:lnTo>
                    <a:pt x="54746" y="80196"/>
                  </a:lnTo>
                  <a:cubicBezTo>
                    <a:pt x="54746" y="81410"/>
                    <a:pt x="54493" y="82220"/>
                    <a:pt x="54037" y="82726"/>
                  </a:cubicBezTo>
                  <a:cubicBezTo>
                    <a:pt x="53532" y="83232"/>
                    <a:pt x="52621" y="83434"/>
                    <a:pt x="51356" y="83434"/>
                  </a:cubicBez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51356" y="0"/>
                  </a:lnTo>
                  <a:cubicBezTo>
                    <a:pt x="53633" y="0"/>
                    <a:pt x="54797" y="1164"/>
                    <a:pt x="54797" y="3441"/>
                  </a:cubicBezTo>
                  <a:lnTo>
                    <a:pt x="54797" y="14724"/>
                  </a:lnTo>
                  <a:cubicBezTo>
                    <a:pt x="54797" y="15938"/>
                    <a:pt x="54543" y="16748"/>
                    <a:pt x="54088" y="17254"/>
                  </a:cubicBezTo>
                  <a:cubicBezTo>
                    <a:pt x="53582" y="17760"/>
                    <a:pt x="52671" y="17962"/>
                    <a:pt x="51406" y="17962"/>
                  </a:cubicBezTo>
                  <a:lnTo>
                    <a:pt x="30308" y="17962"/>
                  </a:lnTo>
                  <a:cubicBezTo>
                    <a:pt x="26918" y="17962"/>
                    <a:pt x="24489" y="18670"/>
                    <a:pt x="23022" y="20188"/>
                  </a:cubicBezTo>
                  <a:cubicBezTo>
                    <a:pt x="21554" y="21655"/>
                    <a:pt x="20795" y="24135"/>
                    <a:pt x="20795" y="27626"/>
                  </a:cubicBezTo>
                  <a:lnTo>
                    <a:pt x="20795" y="55758"/>
                  </a:lnTo>
                  <a:cubicBezTo>
                    <a:pt x="20795" y="59249"/>
                    <a:pt x="21504" y="61728"/>
                    <a:pt x="23022" y="63196"/>
                  </a:cubicBezTo>
                  <a:cubicBezTo>
                    <a:pt x="24489" y="64663"/>
                    <a:pt x="26918" y="65422"/>
                    <a:pt x="30308" y="65422"/>
                  </a:cubicBezTo>
                  <a:lnTo>
                    <a:pt x="51406" y="65422"/>
                  </a:lnTo>
                  <a:cubicBezTo>
                    <a:pt x="53582" y="65472"/>
                    <a:pt x="54746" y="66636"/>
                    <a:pt x="54746" y="68913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2032840" y="2076120"/>
              <a:ext cx="68407" cy="114956"/>
            </a:xfrm>
            <a:custGeom>
              <a:rect b="b" l="l" r="r" t="t"/>
              <a:pathLst>
                <a:path extrusionOk="0" h="114956" w="68407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40376"/>
                  </a:lnTo>
                  <a:lnTo>
                    <a:pt x="21453" y="40376"/>
                  </a:lnTo>
                  <a:cubicBezTo>
                    <a:pt x="23831" y="34507"/>
                    <a:pt x="29195" y="31522"/>
                    <a:pt x="37492" y="31522"/>
                  </a:cubicBezTo>
                  <a:lnTo>
                    <a:pt x="42754" y="31522"/>
                  </a:lnTo>
                  <a:cubicBezTo>
                    <a:pt x="59856" y="31522"/>
                    <a:pt x="68407" y="40427"/>
                    <a:pt x="68407" y="58186"/>
                  </a:cubicBezTo>
                  <a:lnTo>
                    <a:pt x="68407" y="111465"/>
                  </a:lnTo>
                  <a:cubicBezTo>
                    <a:pt x="68407" y="113742"/>
                    <a:pt x="67193" y="114906"/>
                    <a:pt x="64815" y="114906"/>
                  </a:cubicBezTo>
                  <a:lnTo>
                    <a:pt x="51103" y="114906"/>
                  </a:lnTo>
                  <a:cubicBezTo>
                    <a:pt x="48826" y="114906"/>
                    <a:pt x="47662" y="113742"/>
                    <a:pt x="47662" y="111465"/>
                  </a:cubicBezTo>
                  <a:lnTo>
                    <a:pt x="47662" y="59198"/>
                  </a:lnTo>
                  <a:cubicBezTo>
                    <a:pt x="47662" y="55707"/>
                    <a:pt x="46954" y="53228"/>
                    <a:pt x="45487" y="51761"/>
                  </a:cubicBezTo>
                  <a:cubicBezTo>
                    <a:pt x="44019" y="50293"/>
                    <a:pt x="41540" y="49534"/>
                    <a:pt x="38049" y="49534"/>
                  </a:cubicBezTo>
                  <a:lnTo>
                    <a:pt x="32180" y="49534"/>
                  </a:lnTo>
                  <a:cubicBezTo>
                    <a:pt x="24641" y="49534"/>
                    <a:pt x="20897" y="53683"/>
                    <a:pt x="20897" y="61981"/>
                  </a:cubicBezTo>
                  <a:lnTo>
                    <a:pt x="20897" y="111515"/>
                  </a:lnTo>
                  <a:cubicBezTo>
                    <a:pt x="20795" y="113792"/>
                    <a:pt x="19632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2116730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8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8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3" y="23831"/>
                    <a:pt x="20643" y="27322"/>
                  </a:cubicBezTo>
                  <a:lnTo>
                    <a:pt x="20643" y="56112"/>
                  </a:lnTo>
                  <a:cubicBezTo>
                    <a:pt x="20643" y="59603"/>
                    <a:pt x="21352" y="62032"/>
                    <a:pt x="22769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2199962" y="2107642"/>
              <a:ext cx="68558" cy="83434"/>
            </a:xfrm>
            <a:custGeom>
              <a:rect b="b" l="l" r="r" t="t"/>
              <a:pathLst>
                <a:path extrusionOk="0" h="83434" w="6855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8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8" y="11435"/>
                    <a:pt x="7033" y="6881"/>
                  </a:cubicBezTo>
                  <a:cubicBezTo>
                    <a:pt x="11688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425" y="6932"/>
                  </a:cubicBezTo>
                  <a:cubicBezTo>
                    <a:pt x="66181" y="11587"/>
                    <a:pt x="68559" y="18114"/>
                    <a:pt x="68559" y="26614"/>
                  </a:cubicBezTo>
                  <a:lnTo>
                    <a:pt x="68559" y="56719"/>
                  </a:lnTo>
                  <a:cubicBezTo>
                    <a:pt x="68559" y="65219"/>
                    <a:pt x="66181" y="71797"/>
                    <a:pt x="61425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35" y="18569"/>
                    <a:pt x="22718" y="19986"/>
                  </a:cubicBezTo>
                  <a:cubicBezTo>
                    <a:pt x="21301" y="21402"/>
                    <a:pt x="20593" y="23831"/>
                    <a:pt x="20593" y="27322"/>
                  </a:cubicBezTo>
                  <a:lnTo>
                    <a:pt x="20593" y="56112"/>
                  </a:lnTo>
                  <a:cubicBezTo>
                    <a:pt x="20593" y="59603"/>
                    <a:pt x="21301" y="62032"/>
                    <a:pt x="22718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2285622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1" y="0"/>
                    <a:pt x="20795" y="1164"/>
                    <a:pt x="20795" y="3441"/>
                  </a:cubicBezTo>
                  <a:lnTo>
                    <a:pt x="20795" y="111515"/>
                  </a:lnTo>
                  <a:cubicBezTo>
                    <a:pt x="20795" y="113792"/>
                    <a:pt x="19631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9849552" y="565189"/>
            <a:ext cx="1715984" cy="1029593"/>
          </a:xfrm>
          <a:custGeom>
            <a:rect b="b" l="l" r="r" t="t"/>
            <a:pathLst>
              <a:path extrusionOk="0" h="772678" w="1287793">
                <a:moveTo>
                  <a:pt x="1252227" y="179501"/>
                </a:moveTo>
                <a:lnTo>
                  <a:pt x="690948" y="7046"/>
                </a:lnTo>
                <a:cubicBezTo>
                  <a:pt x="660360" y="-2349"/>
                  <a:pt x="627370" y="-2349"/>
                  <a:pt x="596782" y="7046"/>
                </a:cubicBezTo>
                <a:lnTo>
                  <a:pt x="35503" y="179501"/>
                </a:lnTo>
                <a:cubicBezTo>
                  <a:pt x="-11834" y="194066"/>
                  <a:pt x="-11834" y="256698"/>
                  <a:pt x="35503" y="271263"/>
                </a:cubicBezTo>
                <a:lnTo>
                  <a:pt x="133383" y="301341"/>
                </a:lnTo>
                <a:cubicBezTo>
                  <a:pt x="111899" y="327850"/>
                  <a:pt x="98717" y="360258"/>
                  <a:pt x="97406" y="395725"/>
                </a:cubicBezTo>
                <a:cubicBezTo>
                  <a:pt x="78034" y="406867"/>
                  <a:pt x="64416" y="426895"/>
                  <a:pt x="64416" y="450782"/>
                </a:cubicBezTo>
                <a:cubicBezTo>
                  <a:pt x="64416" y="472484"/>
                  <a:pt x="75850" y="490691"/>
                  <a:pt x="92308" y="502416"/>
                </a:cubicBezTo>
                <a:lnTo>
                  <a:pt x="40965" y="733570"/>
                </a:lnTo>
                <a:cubicBezTo>
                  <a:pt x="36377" y="753597"/>
                  <a:pt x="51671" y="772678"/>
                  <a:pt x="72281" y="772678"/>
                </a:cubicBezTo>
                <a:lnTo>
                  <a:pt x="185163" y="772678"/>
                </a:lnTo>
                <a:cubicBezTo>
                  <a:pt x="205773" y="772678"/>
                  <a:pt x="221067" y="753597"/>
                  <a:pt x="216624" y="733497"/>
                </a:cubicBezTo>
                <a:lnTo>
                  <a:pt x="165281" y="502344"/>
                </a:lnTo>
                <a:cubicBezTo>
                  <a:pt x="181740" y="490691"/>
                  <a:pt x="193174" y="472412"/>
                  <a:pt x="193174" y="450709"/>
                </a:cubicBezTo>
                <a:cubicBezTo>
                  <a:pt x="193174" y="427404"/>
                  <a:pt x="180138" y="407960"/>
                  <a:pt x="161640" y="396671"/>
                </a:cubicBezTo>
                <a:cubicBezTo>
                  <a:pt x="163169" y="366448"/>
                  <a:pt x="178609" y="339721"/>
                  <a:pt x="203297" y="322752"/>
                </a:cubicBezTo>
                <a:lnTo>
                  <a:pt x="596855" y="443645"/>
                </a:lnTo>
                <a:cubicBezTo>
                  <a:pt x="615062" y="449253"/>
                  <a:pt x="650092" y="456244"/>
                  <a:pt x="691021" y="443645"/>
                </a:cubicBezTo>
                <a:lnTo>
                  <a:pt x="1252300" y="271190"/>
                </a:lnTo>
                <a:cubicBezTo>
                  <a:pt x="1299637" y="256698"/>
                  <a:pt x="1299637" y="194066"/>
                  <a:pt x="1252227" y="179501"/>
                </a:cubicBezTo>
                <a:lnTo>
                  <a:pt x="1252227" y="179501"/>
                </a:lnTo>
                <a:close/>
                <a:moveTo>
                  <a:pt x="709810" y="505257"/>
                </a:moveTo>
                <a:cubicBezTo>
                  <a:pt x="652422" y="522881"/>
                  <a:pt x="603482" y="513122"/>
                  <a:pt x="577847" y="505257"/>
                </a:cubicBezTo>
                <a:lnTo>
                  <a:pt x="286029" y="415606"/>
                </a:lnTo>
                <a:lnTo>
                  <a:pt x="257480" y="643920"/>
                </a:lnTo>
                <a:cubicBezTo>
                  <a:pt x="257480" y="715072"/>
                  <a:pt x="430445" y="772678"/>
                  <a:pt x="643829" y="772678"/>
                </a:cubicBezTo>
                <a:cubicBezTo>
                  <a:pt x="857212" y="772678"/>
                  <a:pt x="1030177" y="714999"/>
                  <a:pt x="1030177" y="643920"/>
                </a:cubicBezTo>
                <a:lnTo>
                  <a:pt x="1001629" y="415606"/>
                </a:lnTo>
                <a:lnTo>
                  <a:pt x="709810" y="505257"/>
                </a:ln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Google Shape;50;p3"/>
          <p:cNvSpPr txBox="1"/>
          <p:nvPr>
            <p:ph type="title"/>
          </p:nvPr>
        </p:nvSpPr>
        <p:spPr>
          <a:xfrm>
            <a:off x="6889400" y="2338300"/>
            <a:ext cx="4786500" cy="31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80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">
  <p:cSld name="BLANK_1_1_1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1"/>
          <p:cNvSpPr txBox="1"/>
          <p:nvPr>
            <p:ph idx="12" type="sldNum"/>
          </p:nvPr>
        </p:nvSpPr>
        <p:spPr>
          <a:xfrm>
            <a:off x="11296610" y="5919456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 sz="1900"/>
            </a:lvl1pPr>
            <a:lvl2pPr lvl="1" rtl="0">
              <a:buNone/>
              <a:defRPr sz="1900"/>
            </a:lvl2pPr>
            <a:lvl3pPr lvl="2" rtl="0">
              <a:buNone/>
              <a:defRPr sz="1900"/>
            </a:lvl3pPr>
            <a:lvl4pPr lvl="3" rtl="0">
              <a:buNone/>
              <a:defRPr sz="1900"/>
            </a:lvl4pPr>
            <a:lvl5pPr lvl="4" rtl="0">
              <a:buNone/>
              <a:defRPr sz="1900"/>
            </a:lvl5pPr>
            <a:lvl6pPr lvl="5" rtl="0">
              <a:buNone/>
              <a:defRPr sz="1900"/>
            </a:lvl6pPr>
            <a:lvl7pPr lvl="6" rtl="0">
              <a:buNone/>
              <a:defRPr sz="1900"/>
            </a:lvl7pPr>
            <a:lvl8pPr lvl="7" rtl="0">
              <a:buNone/>
              <a:defRPr sz="1900"/>
            </a:lvl8pPr>
            <a:lvl9pPr lvl="8" rtl="0">
              <a:buNone/>
              <a:defRPr sz="19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5" name="Google Shape;22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667" y="0"/>
            <a:ext cx="12198653" cy="6858008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1"/>
          <p:cNvSpPr/>
          <p:nvPr/>
        </p:nvSpPr>
        <p:spPr>
          <a:xfrm>
            <a:off x="-6733" y="-75867"/>
            <a:ext cx="12198900" cy="266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úmeración">
  <p:cSld name="BLANK_1_1_1_2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"/>
          <p:cNvSpPr txBox="1"/>
          <p:nvPr>
            <p:ph idx="12" type="sldNum"/>
          </p:nvPr>
        </p:nvSpPr>
        <p:spPr>
          <a:xfrm>
            <a:off x="11296610" y="5919456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 sz="1900"/>
            </a:lvl1pPr>
            <a:lvl2pPr lvl="1" rtl="0">
              <a:buNone/>
              <a:defRPr sz="1900"/>
            </a:lvl2pPr>
            <a:lvl3pPr lvl="2" rtl="0">
              <a:buNone/>
              <a:defRPr sz="1900"/>
            </a:lvl3pPr>
            <a:lvl4pPr lvl="3" rtl="0">
              <a:buNone/>
              <a:defRPr sz="1900"/>
            </a:lvl4pPr>
            <a:lvl5pPr lvl="4" rtl="0">
              <a:buNone/>
              <a:defRPr sz="1900"/>
            </a:lvl5pPr>
            <a:lvl6pPr lvl="5" rtl="0">
              <a:buNone/>
              <a:defRPr sz="1900"/>
            </a:lvl6pPr>
            <a:lvl7pPr lvl="6" rtl="0">
              <a:buNone/>
              <a:defRPr sz="1900"/>
            </a:lvl7pPr>
            <a:lvl8pPr lvl="7" rtl="0">
              <a:buNone/>
              <a:defRPr sz="1900"/>
            </a:lvl8pPr>
            <a:lvl9pPr lvl="8" rtl="0">
              <a:buNone/>
              <a:defRPr sz="19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9" name="Google Shape;22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667" y="0"/>
            <a:ext cx="12198653" cy="6858008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2"/>
          <p:cNvSpPr txBox="1"/>
          <p:nvPr>
            <p:ph type="title"/>
          </p:nvPr>
        </p:nvSpPr>
        <p:spPr>
          <a:xfrm>
            <a:off x="342000" y="188967"/>
            <a:ext cx="9937200" cy="13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i="0" sz="4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31" name="Google Shape;231;p22"/>
          <p:cNvSpPr txBox="1"/>
          <p:nvPr>
            <p:ph idx="2" type="title"/>
          </p:nvPr>
        </p:nvSpPr>
        <p:spPr>
          <a:xfrm>
            <a:off x="1876467" y="2289150"/>
            <a:ext cx="20628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32" name="Google Shape;232;p22"/>
          <p:cNvSpPr txBox="1"/>
          <p:nvPr>
            <p:ph idx="1" type="subTitle"/>
          </p:nvPr>
        </p:nvSpPr>
        <p:spPr>
          <a:xfrm>
            <a:off x="1876467" y="3070383"/>
            <a:ext cx="206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3" name="Google Shape;233;p22"/>
          <p:cNvSpPr txBox="1"/>
          <p:nvPr>
            <p:ph idx="3" type="title"/>
          </p:nvPr>
        </p:nvSpPr>
        <p:spPr>
          <a:xfrm>
            <a:off x="989600" y="2290567"/>
            <a:ext cx="731700" cy="13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Rajdhani"/>
              <a:buNone/>
              <a:defRPr b="1" i="0" sz="8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cxnSp>
        <p:nvCxnSpPr>
          <p:cNvPr id="234" name="Google Shape;234;p22"/>
          <p:cNvCxnSpPr/>
          <p:nvPr/>
        </p:nvCxnSpPr>
        <p:spPr>
          <a:xfrm rot="10800000">
            <a:off x="1798833" y="2135767"/>
            <a:ext cx="0" cy="161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22"/>
          <p:cNvSpPr txBox="1"/>
          <p:nvPr>
            <p:ph idx="4" type="title"/>
          </p:nvPr>
        </p:nvSpPr>
        <p:spPr>
          <a:xfrm>
            <a:off x="5314967" y="2289150"/>
            <a:ext cx="20628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36" name="Google Shape;236;p22"/>
          <p:cNvSpPr txBox="1"/>
          <p:nvPr>
            <p:ph idx="5" type="subTitle"/>
          </p:nvPr>
        </p:nvSpPr>
        <p:spPr>
          <a:xfrm>
            <a:off x="5314967" y="3070383"/>
            <a:ext cx="206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7" name="Google Shape;237;p22"/>
          <p:cNvSpPr txBox="1"/>
          <p:nvPr>
            <p:ph idx="6" type="title"/>
          </p:nvPr>
        </p:nvSpPr>
        <p:spPr>
          <a:xfrm>
            <a:off x="4428100" y="2290567"/>
            <a:ext cx="731700" cy="13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Rajdhani"/>
              <a:buNone/>
              <a:defRPr b="1" i="0" sz="8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cxnSp>
        <p:nvCxnSpPr>
          <p:cNvPr id="238" name="Google Shape;238;p22"/>
          <p:cNvCxnSpPr/>
          <p:nvPr/>
        </p:nvCxnSpPr>
        <p:spPr>
          <a:xfrm rot="10800000">
            <a:off x="5237333" y="2135767"/>
            <a:ext cx="0" cy="161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9" name="Google Shape;239;p22"/>
          <p:cNvSpPr txBox="1"/>
          <p:nvPr>
            <p:ph idx="7" type="title"/>
          </p:nvPr>
        </p:nvSpPr>
        <p:spPr>
          <a:xfrm>
            <a:off x="8889000" y="2289150"/>
            <a:ext cx="20628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40" name="Google Shape;240;p22"/>
          <p:cNvSpPr txBox="1"/>
          <p:nvPr>
            <p:ph idx="8" type="subTitle"/>
          </p:nvPr>
        </p:nvSpPr>
        <p:spPr>
          <a:xfrm>
            <a:off x="8889000" y="3070383"/>
            <a:ext cx="206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1" name="Google Shape;241;p22"/>
          <p:cNvSpPr txBox="1"/>
          <p:nvPr>
            <p:ph idx="9" type="title"/>
          </p:nvPr>
        </p:nvSpPr>
        <p:spPr>
          <a:xfrm>
            <a:off x="8002133" y="2290567"/>
            <a:ext cx="731700" cy="13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Rajdhani"/>
              <a:buNone/>
              <a:defRPr b="1" i="0" sz="8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cxnSp>
        <p:nvCxnSpPr>
          <p:cNvPr id="242" name="Google Shape;242;p22"/>
          <p:cNvCxnSpPr/>
          <p:nvPr/>
        </p:nvCxnSpPr>
        <p:spPr>
          <a:xfrm rot="10800000">
            <a:off x="8811367" y="2135767"/>
            <a:ext cx="0" cy="161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3" name="Google Shape;243;p22"/>
          <p:cNvSpPr txBox="1"/>
          <p:nvPr>
            <p:ph idx="13" type="title"/>
          </p:nvPr>
        </p:nvSpPr>
        <p:spPr>
          <a:xfrm>
            <a:off x="1876467" y="4105183"/>
            <a:ext cx="20628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44" name="Google Shape;244;p22"/>
          <p:cNvSpPr txBox="1"/>
          <p:nvPr>
            <p:ph idx="14" type="subTitle"/>
          </p:nvPr>
        </p:nvSpPr>
        <p:spPr>
          <a:xfrm>
            <a:off x="1876467" y="4886417"/>
            <a:ext cx="206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5" name="Google Shape;245;p22"/>
          <p:cNvSpPr txBox="1"/>
          <p:nvPr>
            <p:ph idx="15" type="title"/>
          </p:nvPr>
        </p:nvSpPr>
        <p:spPr>
          <a:xfrm>
            <a:off x="989600" y="4106600"/>
            <a:ext cx="731700" cy="13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Rajdhani"/>
              <a:buNone/>
              <a:defRPr b="1" i="0" sz="8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cxnSp>
        <p:nvCxnSpPr>
          <p:cNvPr id="246" name="Google Shape;246;p22"/>
          <p:cNvCxnSpPr/>
          <p:nvPr/>
        </p:nvCxnSpPr>
        <p:spPr>
          <a:xfrm rot="10800000">
            <a:off x="1798833" y="3951800"/>
            <a:ext cx="0" cy="161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22"/>
          <p:cNvSpPr txBox="1"/>
          <p:nvPr>
            <p:ph idx="16" type="title"/>
          </p:nvPr>
        </p:nvSpPr>
        <p:spPr>
          <a:xfrm>
            <a:off x="5314967" y="4105183"/>
            <a:ext cx="20628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48" name="Google Shape;248;p22"/>
          <p:cNvSpPr txBox="1"/>
          <p:nvPr>
            <p:ph idx="17" type="subTitle"/>
          </p:nvPr>
        </p:nvSpPr>
        <p:spPr>
          <a:xfrm>
            <a:off x="5314967" y="4886417"/>
            <a:ext cx="206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9" name="Google Shape;249;p22"/>
          <p:cNvSpPr txBox="1"/>
          <p:nvPr>
            <p:ph idx="18" type="title"/>
          </p:nvPr>
        </p:nvSpPr>
        <p:spPr>
          <a:xfrm>
            <a:off x="4428100" y="4106600"/>
            <a:ext cx="731700" cy="13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Rajdhani"/>
              <a:buNone/>
              <a:defRPr b="1" i="0" sz="8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cxnSp>
        <p:nvCxnSpPr>
          <p:cNvPr id="250" name="Google Shape;250;p22"/>
          <p:cNvCxnSpPr/>
          <p:nvPr/>
        </p:nvCxnSpPr>
        <p:spPr>
          <a:xfrm rot="10800000">
            <a:off x="5237333" y="3951800"/>
            <a:ext cx="0" cy="161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Google Shape;251;p22"/>
          <p:cNvSpPr txBox="1"/>
          <p:nvPr>
            <p:ph idx="19" type="title"/>
          </p:nvPr>
        </p:nvSpPr>
        <p:spPr>
          <a:xfrm>
            <a:off x="8889000" y="4105183"/>
            <a:ext cx="20628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52" name="Google Shape;252;p22"/>
          <p:cNvSpPr txBox="1"/>
          <p:nvPr>
            <p:ph idx="20" type="subTitle"/>
          </p:nvPr>
        </p:nvSpPr>
        <p:spPr>
          <a:xfrm>
            <a:off x="8889000" y="4886417"/>
            <a:ext cx="206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3" name="Google Shape;253;p22"/>
          <p:cNvSpPr txBox="1"/>
          <p:nvPr>
            <p:ph idx="21" type="title"/>
          </p:nvPr>
        </p:nvSpPr>
        <p:spPr>
          <a:xfrm>
            <a:off x="8002133" y="4106600"/>
            <a:ext cx="731700" cy="13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0"/>
              <a:buFont typeface="Rajdhani"/>
              <a:buNone/>
              <a:defRPr b="1" i="0" sz="8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cxnSp>
        <p:nvCxnSpPr>
          <p:cNvPr id="254" name="Google Shape;254;p22"/>
          <p:cNvCxnSpPr/>
          <p:nvPr/>
        </p:nvCxnSpPr>
        <p:spPr>
          <a:xfrm rot="10800000">
            <a:off x="8811367" y="3951800"/>
            <a:ext cx="0" cy="161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úmeración 1">
  <p:cSld name="BLANK_1_1_1_2_1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3"/>
          <p:cNvSpPr txBox="1"/>
          <p:nvPr>
            <p:ph idx="12" type="sldNum"/>
          </p:nvPr>
        </p:nvSpPr>
        <p:spPr>
          <a:xfrm>
            <a:off x="11296610" y="5919456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 sz="1900"/>
            </a:lvl1pPr>
            <a:lvl2pPr lvl="1" rtl="0">
              <a:buNone/>
              <a:defRPr sz="1900"/>
            </a:lvl2pPr>
            <a:lvl3pPr lvl="2" rtl="0">
              <a:buNone/>
              <a:defRPr sz="1900"/>
            </a:lvl3pPr>
            <a:lvl4pPr lvl="3" rtl="0">
              <a:buNone/>
              <a:defRPr sz="1900"/>
            </a:lvl4pPr>
            <a:lvl5pPr lvl="4" rtl="0">
              <a:buNone/>
              <a:defRPr sz="1900"/>
            </a:lvl5pPr>
            <a:lvl6pPr lvl="5" rtl="0">
              <a:buNone/>
              <a:defRPr sz="1900"/>
            </a:lvl6pPr>
            <a:lvl7pPr lvl="6" rtl="0">
              <a:buNone/>
              <a:defRPr sz="1900"/>
            </a:lvl7pPr>
            <a:lvl8pPr lvl="7" rtl="0">
              <a:buNone/>
              <a:defRPr sz="1900"/>
            </a:lvl8pPr>
            <a:lvl9pPr lvl="8" rtl="0">
              <a:buNone/>
              <a:defRPr sz="19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7" name="Google Shape;257;p23"/>
          <p:cNvPicPr preferRelativeResize="0"/>
          <p:nvPr/>
        </p:nvPicPr>
        <p:blipFill rotWithShape="1">
          <a:blip r:embed="rId2">
            <a:alphaModFix/>
          </a:blip>
          <a:srcRect b="0" l="0" r="0" t="24744"/>
          <a:stretch/>
        </p:blipFill>
        <p:spPr>
          <a:xfrm>
            <a:off x="-6667" y="1696835"/>
            <a:ext cx="12198653" cy="5161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eración 2">
  <p:cSld name="BLANK_1_1_1_1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667" y="0"/>
            <a:ext cx="12198653" cy="6858008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4"/>
          <p:cNvSpPr txBox="1"/>
          <p:nvPr>
            <p:ph type="title"/>
          </p:nvPr>
        </p:nvSpPr>
        <p:spPr>
          <a:xfrm>
            <a:off x="1467033" y="2201667"/>
            <a:ext cx="1173900" cy="11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8000"/>
            </a:lvl9pPr>
          </a:lstStyle>
          <a:p/>
        </p:txBody>
      </p:sp>
      <p:sp>
        <p:nvSpPr>
          <p:cNvPr id="261" name="Google Shape;261;p24"/>
          <p:cNvSpPr txBox="1"/>
          <p:nvPr>
            <p:ph idx="2" type="title"/>
          </p:nvPr>
        </p:nvSpPr>
        <p:spPr>
          <a:xfrm>
            <a:off x="1414033" y="504833"/>
            <a:ext cx="6330300" cy="12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CB1E4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CB1E4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CB1E4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CB1E4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CB1E4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CB1E4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CB1E4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CB1E40"/>
                </a:solidFill>
              </a:defRPr>
            </a:lvl9pPr>
          </a:lstStyle>
          <a:p/>
        </p:txBody>
      </p:sp>
      <p:sp>
        <p:nvSpPr>
          <p:cNvPr id="262" name="Google Shape;262;p24"/>
          <p:cNvSpPr txBox="1"/>
          <p:nvPr>
            <p:ph idx="12" type="sldNum"/>
          </p:nvPr>
        </p:nvSpPr>
        <p:spPr>
          <a:xfrm>
            <a:off x="11296610" y="5919456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 sz="1900"/>
            </a:lvl1pPr>
            <a:lvl2pPr lvl="1" rtl="0">
              <a:buNone/>
              <a:defRPr sz="1900"/>
            </a:lvl2pPr>
            <a:lvl3pPr lvl="2" rtl="0">
              <a:buNone/>
              <a:defRPr sz="1900"/>
            </a:lvl3pPr>
            <a:lvl4pPr lvl="3" rtl="0">
              <a:buNone/>
              <a:defRPr sz="1900"/>
            </a:lvl4pPr>
            <a:lvl5pPr lvl="4" rtl="0">
              <a:buNone/>
              <a:defRPr sz="1900"/>
            </a:lvl5pPr>
            <a:lvl6pPr lvl="5" rtl="0">
              <a:buNone/>
              <a:defRPr sz="1900"/>
            </a:lvl6pPr>
            <a:lvl7pPr lvl="6" rtl="0">
              <a:buNone/>
              <a:defRPr sz="1900"/>
            </a:lvl7pPr>
            <a:lvl8pPr lvl="7" rtl="0">
              <a:buNone/>
              <a:defRPr sz="1900"/>
            </a:lvl8pPr>
            <a:lvl9pPr lvl="8" rtl="0">
              <a:buNone/>
              <a:defRPr sz="19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63" name="Google Shape;263;p24"/>
          <p:cNvCxnSpPr/>
          <p:nvPr/>
        </p:nvCxnSpPr>
        <p:spPr>
          <a:xfrm>
            <a:off x="2765877" y="2400529"/>
            <a:ext cx="0" cy="2348400"/>
          </a:xfrm>
          <a:prstGeom prst="straightConnector1">
            <a:avLst/>
          </a:prstGeom>
          <a:noFill/>
          <a:ln cap="flat" cmpd="sng" w="19050">
            <a:solidFill>
              <a:srgbClr val="559AB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" name="Google Shape;264;p24"/>
          <p:cNvSpPr txBox="1"/>
          <p:nvPr>
            <p:ph idx="3" type="title"/>
          </p:nvPr>
        </p:nvSpPr>
        <p:spPr>
          <a:xfrm>
            <a:off x="1467033" y="3420867"/>
            <a:ext cx="1173900" cy="11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0"/>
            </a:lvl9pPr>
          </a:lstStyle>
          <a:p/>
        </p:txBody>
      </p:sp>
      <p:sp>
        <p:nvSpPr>
          <p:cNvPr id="265" name="Google Shape;265;p24"/>
          <p:cNvSpPr txBox="1"/>
          <p:nvPr>
            <p:ph idx="1" type="subTitle"/>
          </p:nvPr>
        </p:nvSpPr>
        <p:spPr>
          <a:xfrm>
            <a:off x="2969433" y="2396100"/>
            <a:ext cx="4118400" cy="9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3338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/>
            </a:lvl9pPr>
          </a:lstStyle>
          <a:p/>
        </p:txBody>
      </p:sp>
      <p:sp>
        <p:nvSpPr>
          <p:cNvPr id="266" name="Google Shape;266;p24"/>
          <p:cNvSpPr txBox="1"/>
          <p:nvPr>
            <p:ph idx="4" type="subTitle"/>
          </p:nvPr>
        </p:nvSpPr>
        <p:spPr>
          <a:xfrm>
            <a:off x="2969433" y="3615300"/>
            <a:ext cx="4118400" cy="9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3338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/>
            </a:lvl9pPr>
          </a:lstStyle>
          <a:p/>
        </p:txBody>
      </p:sp>
      <p:sp>
        <p:nvSpPr>
          <p:cNvPr id="267" name="Google Shape;267;p24"/>
          <p:cNvSpPr txBox="1"/>
          <p:nvPr>
            <p:ph idx="5" type="title"/>
          </p:nvPr>
        </p:nvSpPr>
        <p:spPr>
          <a:xfrm>
            <a:off x="5877200" y="3107300"/>
            <a:ext cx="1173900" cy="11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0"/>
            </a:lvl9pPr>
          </a:lstStyle>
          <a:p/>
        </p:txBody>
      </p:sp>
      <p:sp>
        <p:nvSpPr>
          <p:cNvPr id="268" name="Google Shape;268;p24"/>
          <p:cNvSpPr txBox="1"/>
          <p:nvPr>
            <p:ph idx="6" type="title"/>
          </p:nvPr>
        </p:nvSpPr>
        <p:spPr>
          <a:xfrm>
            <a:off x="5877200" y="4326500"/>
            <a:ext cx="1173900" cy="11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0"/>
            </a:lvl9pPr>
          </a:lstStyle>
          <a:p/>
        </p:txBody>
      </p:sp>
      <p:sp>
        <p:nvSpPr>
          <p:cNvPr id="269" name="Google Shape;269;p24"/>
          <p:cNvSpPr txBox="1"/>
          <p:nvPr>
            <p:ph idx="7" type="subTitle"/>
          </p:nvPr>
        </p:nvSpPr>
        <p:spPr>
          <a:xfrm>
            <a:off x="7379600" y="3301733"/>
            <a:ext cx="4118400" cy="9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3338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/>
            </a:lvl9pPr>
          </a:lstStyle>
          <a:p/>
        </p:txBody>
      </p:sp>
      <p:sp>
        <p:nvSpPr>
          <p:cNvPr id="270" name="Google Shape;270;p24"/>
          <p:cNvSpPr txBox="1"/>
          <p:nvPr>
            <p:ph idx="8" type="subTitle"/>
          </p:nvPr>
        </p:nvSpPr>
        <p:spPr>
          <a:xfrm>
            <a:off x="7379600" y="4520933"/>
            <a:ext cx="4118400" cy="9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3338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/>
            </a:lvl9pPr>
          </a:lstStyle>
          <a:p/>
        </p:txBody>
      </p:sp>
      <p:cxnSp>
        <p:nvCxnSpPr>
          <p:cNvPr id="271" name="Google Shape;271;p24"/>
          <p:cNvCxnSpPr/>
          <p:nvPr/>
        </p:nvCxnSpPr>
        <p:spPr>
          <a:xfrm>
            <a:off x="7033077" y="3314929"/>
            <a:ext cx="0" cy="2348400"/>
          </a:xfrm>
          <a:prstGeom prst="straightConnector1">
            <a:avLst/>
          </a:prstGeom>
          <a:noFill/>
          <a:ln cap="flat" cmpd="sng" w="19050">
            <a:solidFill>
              <a:srgbClr val="559AB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erre">
  <p:cSld name="Portada University_2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5"/>
          <p:cNvSpPr/>
          <p:nvPr/>
        </p:nvSpPr>
        <p:spPr>
          <a:xfrm>
            <a:off x="-694660" y="-1801020"/>
            <a:ext cx="7261324" cy="9347839"/>
          </a:xfrm>
          <a:custGeom>
            <a:rect b="b" l="l" r="r" t="t"/>
            <a:pathLst>
              <a:path extrusionOk="0" h="7015264" w="5449399">
                <a:moveTo>
                  <a:pt x="5448899" y="3397118"/>
                </a:moveTo>
                <a:cubicBezTo>
                  <a:pt x="5448152" y="3139504"/>
                  <a:pt x="5334829" y="3023194"/>
                  <a:pt x="5212495" y="2935912"/>
                </a:cubicBezTo>
                <a:lnTo>
                  <a:pt x="5207266" y="2932178"/>
                </a:lnTo>
                <a:lnTo>
                  <a:pt x="508808" y="51870"/>
                </a:lnTo>
                <a:lnTo>
                  <a:pt x="498601" y="46044"/>
                </a:lnTo>
                <a:cubicBezTo>
                  <a:pt x="382789" y="-15098"/>
                  <a:pt x="253783" y="-15347"/>
                  <a:pt x="153505" y="45297"/>
                </a:cubicBezTo>
                <a:cubicBezTo>
                  <a:pt x="57061" y="103651"/>
                  <a:pt x="-347" y="210600"/>
                  <a:pt x="2" y="331441"/>
                </a:cubicBezTo>
                <a:lnTo>
                  <a:pt x="499" y="513922"/>
                </a:lnTo>
                <a:cubicBezTo>
                  <a:pt x="1246" y="787718"/>
                  <a:pt x="104611" y="873854"/>
                  <a:pt x="219676" y="944606"/>
                </a:cubicBezTo>
                <a:lnTo>
                  <a:pt x="4335638" y="3495951"/>
                </a:lnTo>
                <a:lnTo>
                  <a:pt x="236207" y="6068855"/>
                </a:lnTo>
                <a:lnTo>
                  <a:pt x="233767" y="6070398"/>
                </a:lnTo>
                <a:cubicBezTo>
                  <a:pt x="119199" y="6141996"/>
                  <a:pt x="16432" y="6228881"/>
                  <a:pt x="17229" y="6502129"/>
                </a:cubicBezTo>
                <a:lnTo>
                  <a:pt x="17727" y="6684659"/>
                </a:lnTo>
                <a:cubicBezTo>
                  <a:pt x="18075" y="6805450"/>
                  <a:pt x="75633" y="6912200"/>
                  <a:pt x="171728" y="6970156"/>
                </a:cubicBezTo>
                <a:cubicBezTo>
                  <a:pt x="221618" y="7000229"/>
                  <a:pt x="278628" y="7015265"/>
                  <a:pt x="337629" y="7015265"/>
                </a:cubicBezTo>
                <a:cubicBezTo>
                  <a:pt x="396979" y="7015265"/>
                  <a:pt x="458371" y="7000030"/>
                  <a:pt x="516476" y="6969608"/>
                </a:cubicBezTo>
                <a:lnTo>
                  <a:pt x="522401" y="6966521"/>
                </a:lnTo>
                <a:lnTo>
                  <a:pt x="5204976" y="4058679"/>
                </a:lnTo>
                <a:lnTo>
                  <a:pt x="5215980" y="4051310"/>
                </a:lnTo>
                <a:cubicBezTo>
                  <a:pt x="5337618" y="3962982"/>
                  <a:pt x="5450094" y="3845776"/>
                  <a:pt x="5449397" y="3588859"/>
                </a:cubicBezTo>
                <a:lnTo>
                  <a:pt x="5448899" y="3397118"/>
                </a:ln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74" name="Google Shape;274;p25"/>
          <p:cNvGrpSpPr/>
          <p:nvPr/>
        </p:nvGrpSpPr>
        <p:grpSpPr>
          <a:xfrm>
            <a:off x="594112" y="2668339"/>
            <a:ext cx="2929150" cy="690460"/>
            <a:chOff x="363193" y="1700338"/>
            <a:chExt cx="2196917" cy="517858"/>
          </a:xfrm>
        </p:grpSpPr>
        <p:sp>
          <p:nvSpPr>
            <p:cNvPr id="275" name="Google Shape;275;p25"/>
            <p:cNvSpPr/>
            <p:nvPr/>
          </p:nvSpPr>
          <p:spPr>
            <a:xfrm>
              <a:off x="363193" y="1700338"/>
              <a:ext cx="179113" cy="291943"/>
            </a:xfrm>
            <a:custGeom>
              <a:rect b="b" l="l" r="r" t="t"/>
              <a:pathLst>
                <a:path extrusionOk="0" h="291943" w="179113">
                  <a:moveTo>
                    <a:pt x="161354" y="17304"/>
                  </a:moveTo>
                  <a:cubicBezTo>
                    <a:pt x="149514" y="5768"/>
                    <a:pt x="133222" y="0"/>
                    <a:pt x="112426" y="0"/>
                  </a:cubicBez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709"/>
                  </a:lnTo>
                  <a:cubicBezTo>
                    <a:pt x="0" y="289515"/>
                    <a:pt x="2429" y="291944"/>
                    <a:pt x="7286" y="291944"/>
                  </a:cubicBezTo>
                  <a:lnTo>
                    <a:pt x="112426" y="291944"/>
                  </a:lnTo>
                  <a:cubicBezTo>
                    <a:pt x="133222" y="291944"/>
                    <a:pt x="149514" y="286125"/>
                    <a:pt x="161354" y="274437"/>
                  </a:cubicBezTo>
                  <a:cubicBezTo>
                    <a:pt x="173143" y="262750"/>
                    <a:pt x="179113" y="246508"/>
                    <a:pt x="179113" y="225713"/>
                  </a:cubicBezTo>
                  <a:lnTo>
                    <a:pt x="179113" y="57174"/>
                  </a:lnTo>
                  <a:cubicBezTo>
                    <a:pt x="179113" y="36076"/>
                    <a:pt x="173143" y="28840"/>
                    <a:pt x="161354" y="17304"/>
                  </a:cubicBezTo>
                  <a:moveTo>
                    <a:pt x="137219" y="223992"/>
                  </a:moveTo>
                  <a:cubicBezTo>
                    <a:pt x="137219" y="245091"/>
                    <a:pt x="126948" y="255615"/>
                    <a:pt x="106405" y="255615"/>
                  </a:cubicBezTo>
                  <a:lnTo>
                    <a:pt x="46195" y="255615"/>
                  </a:lnTo>
                  <a:cubicBezTo>
                    <a:pt x="43058" y="255615"/>
                    <a:pt x="41489" y="254047"/>
                    <a:pt x="41489" y="250910"/>
                  </a:cubicBezTo>
                  <a:lnTo>
                    <a:pt x="41489" y="40629"/>
                  </a:lnTo>
                  <a:cubicBezTo>
                    <a:pt x="41489" y="37796"/>
                    <a:pt x="43058" y="36329"/>
                    <a:pt x="46195" y="36329"/>
                  </a:cubicBezTo>
                  <a:lnTo>
                    <a:pt x="106456" y="36329"/>
                  </a:lnTo>
                  <a:cubicBezTo>
                    <a:pt x="126998" y="36329"/>
                    <a:pt x="137269" y="37796"/>
                    <a:pt x="137269" y="58844"/>
                  </a:cubicBezTo>
                  <a:lnTo>
                    <a:pt x="137269" y="223992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6" name="Google Shape;276;p25"/>
            <p:cNvSpPr/>
            <p:nvPr/>
          </p:nvSpPr>
          <p:spPr>
            <a:xfrm>
              <a:off x="581164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35" y="217921"/>
                  </a:cubicBezTo>
                  <a:lnTo>
                    <a:pt x="34608" y="217921"/>
                  </a:lnTo>
                  <a:cubicBezTo>
                    <a:pt x="37189" y="217921"/>
                    <a:pt x="38960" y="217415"/>
                    <a:pt x="39972" y="216453"/>
                  </a:cubicBezTo>
                  <a:cubicBezTo>
                    <a:pt x="4093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7" name="Google Shape;277;p25"/>
            <p:cNvSpPr/>
            <p:nvPr/>
          </p:nvSpPr>
          <p:spPr>
            <a:xfrm>
              <a:off x="581164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26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162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8" name="Google Shape;278;p25"/>
            <p:cNvSpPr/>
            <p:nvPr/>
          </p:nvSpPr>
          <p:spPr>
            <a:xfrm>
              <a:off x="658122" y="1774310"/>
              <a:ext cx="169651" cy="284556"/>
            </a:xfrm>
            <a:custGeom>
              <a:rect b="b" l="l" r="r" t="t"/>
              <a:pathLst>
                <a:path extrusionOk="0" h="284556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436" y="0"/>
                    <a:pt x="29194" y="5768"/>
                    <a:pt x="17557" y="17254"/>
                  </a:cubicBezTo>
                  <a:cubicBezTo>
                    <a:pt x="5869" y="28790"/>
                    <a:pt x="0" y="45132"/>
                    <a:pt x="0" y="66181"/>
                  </a:cubicBezTo>
                  <a:lnTo>
                    <a:pt x="0" y="140963"/>
                  </a:lnTo>
                  <a:cubicBezTo>
                    <a:pt x="0" y="162062"/>
                    <a:pt x="5464" y="178405"/>
                    <a:pt x="16444" y="189941"/>
                  </a:cubicBezTo>
                  <a:cubicBezTo>
                    <a:pt x="27424" y="201477"/>
                    <a:pt x="43159" y="207194"/>
                    <a:pt x="63651" y="207194"/>
                  </a:cubicBezTo>
                  <a:lnTo>
                    <a:pt x="82878" y="207194"/>
                  </a:lnTo>
                  <a:cubicBezTo>
                    <a:pt x="104533" y="207194"/>
                    <a:pt x="118953" y="199503"/>
                    <a:pt x="126088" y="184122"/>
                  </a:cubicBezTo>
                  <a:lnTo>
                    <a:pt x="127808" y="184122"/>
                  </a:lnTo>
                  <a:lnTo>
                    <a:pt x="127808" y="216605"/>
                  </a:lnTo>
                  <a:cubicBezTo>
                    <a:pt x="127808" y="237653"/>
                    <a:pt x="117385" y="248228"/>
                    <a:pt x="96589" y="248228"/>
                  </a:cubicBezTo>
                  <a:lnTo>
                    <a:pt x="22617" y="248228"/>
                  </a:lnTo>
                  <a:cubicBezTo>
                    <a:pt x="17760" y="248228"/>
                    <a:pt x="15381" y="250657"/>
                    <a:pt x="15381" y="255514"/>
                  </a:cubicBezTo>
                  <a:lnTo>
                    <a:pt x="15381" y="277726"/>
                  </a:lnTo>
                  <a:cubicBezTo>
                    <a:pt x="15381" y="282280"/>
                    <a:pt x="17810" y="284557"/>
                    <a:pt x="22617" y="284557"/>
                  </a:cubicBezTo>
                  <a:lnTo>
                    <a:pt x="102965" y="284557"/>
                  </a:lnTo>
                  <a:cubicBezTo>
                    <a:pt x="123760" y="284557"/>
                    <a:pt x="140052" y="278789"/>
                    <a:pt x="151892" y="267303"/>
                  </a:cubicBezTo>
                  <a:cubicBezTo>
                    <a:pt x="163681" y="255717"/>
                    <a:pt x="169651" y="239576"/>
                    <a:pt x="169651" y="218781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757" y="134638"/>
                  </a:moveTo>
                  <a:cubicBezTo>
                    <a:pt x="127757" y="158571"/>
                    <a:pt x="116069" y="170511"/>
                    <a:pt x="92694" y="170511"/>
                  </a:cubicBezTo>
                  <a:lnTo>
                    <a:pt x="72202" y="170511"/>
                  </a:lnTo>
                  <a:cubicBezTo>
                    <a:pt x="51963" y="170511"/>
                    <a:pt x="41844" y="159987"/>
                    <a:pt x="41844" y="138888"/>
                  </a:cubicBezTo>
                  <a:lnTo>
                    <a:pt x="41844" y="67952"/>
                  </a:lnTo>
                  <a:cubicBezTo>
                    <a:pt x="41844" y="46903"/>
                    <a:pt x="51963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34638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9" name="Google Shape;279;p25"/>
            <p:cNvSpPr/>
            <p:nvPr/>
          </p:nvSpPr>
          <p:spPr>
            <a:xfrm>
              <a:off x="866227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77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213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0" name="Google Shape;280;p25"/>
            <p:cNvSpPr/>
            <p:nvPr/>
          </p:nvSpPr>
          <p:spPr>
            <a:xfrm>
              <a:off x="866227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86" y="217921"/>
                  </a:cubicBezTo>
                  <a:lnTo>
                    <a:pt x="34659" y="217921"/>
                  </a:lnTo>
                  <a:cubicBezTo>
                    <a:pt x="37239" y="217921"/>
                    <a:pt x="39010" y="217415"/>
                    <a:pt x="39972" y="216453"/>
                  </a:cubicBezTo>
                  <a:cubicBezTo>
                    <a:pt x="4098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1" name="Google Shape;281;p25"/>
            <p:cNvSpPr/>
            <p:nvPr/>
          </p:nvSpPr>
          <p:spPr>
            <a:xfrm>
              <a:off x="925274" y="1701552"/>
              <a:ext cx="130337" cy="290678"/>
            </a:xfrm>
            <a:custGeom>
              <a:rect b="b" l="l" r="r" t="t"/>
              <a:pathLst>
                <a:path extrusionOk="0" h="290678" w="130337">
                  <a:moveTo>
                    <a:pt x="122596" y="254401"/>
                  </a:moveTo>
                  <a:lnTo>
                    <a:pt x="105950" y="254401"/>
                  </a:lnTo>
                  <a:cubicBezTo>
                    <a:pt x="84547" y="254401"/>
                    <a:pt x="73872" y="244029"/>
                    <a:pt x="73872" y="223233"/>
                  </a:cubicBezTo>
                  <a:lnTo>
                    <a:pt x="73872" y="113337"/>
                  </a:lnTo>
                  <a:cubicBezTo>
                    <a:pt x="73872" y="110504"/>
                    <a:pt x="75440" y="109087"/>
                    <a:pt x="78577" y="109087"/>
                  </a:cubicBezTo>
                  <a:lnTo>
                    <a:pt x="118346" y="109087"/>
                  </a:lnTo>
                  <a:cubicBezTo>
                    <a:pt x="123457" y="109087"/>
                    <a:pt x="126037" y="106810"/>
                    <a:pt x="126037" y="102256"/>
                  </a:cubicBezTo>
                  <a:lnTo>
                    <a:pt x="126037" y="80044"/>
                  </a:lnTo>
                  <a:cubicBezTo>
                    <a:pt x="126037" y="75238"/>
                    <a:pt x="123457" y="72809"/>
                    <a:pt x="118346" y="72809"/>
                  </a:cubicBezTo>
                  <a:lnTo>
                    <a:pt x="78577" y="72809"/>
                  </a:lnTo>
                  <a:cubicBezTo>
                    <a:pt x="75440" y="72809"/>
                    <a:pt x="73872" y="71342"/>
                    <a:pt x="73872" y="68508"/>
                  </a:cubicBezTo>
                  <a:lnTo>
                    <a:pt x="73872" y="7286"/>
                  </a:lnTo>
                  <a:cubicBezTo>
                    <a:pt x="73872" y="2429"/>
                    <a:pt x="71443" y="0"/>
                    <a:pt x="66636" y="0"/>
                  </a:cubicBezTo>
                  <a:lnTo>
                    <a:pt x="39719" y="0"/>
                  </a:lnTo>
                  <a:cubicBezTo>
                    <a:pt x="34608" y="0"/>
                    <a:pt x="32028" y="2429"/>
                    <a:pt x="32028" y="7286"/>
                  </a:cubicBezTo>
                  <a:lnTo>
                    <a:pt x="32028" y="68458"/>
                  </a:lnTo>
                  <a:cubicBezTo>
                    <a:pt x="32028" y="71291"/>
                    <a:pt x="30611" y="72758"/>
                    <a:pt x="27778" y="72758"/>
                  </a:cubicBezTo>
                  <a:lnTo>
                    <a:pt x="7235" y="72758"/>
                  </a:lnTo>
                  <a:cubicBezTo>
                    <a:pt x="2429" y="72758"/>
                    <a:pt x="0" y="75187"/>
                    <a:pt x="0" y="79994"/>
                  </a:cubicBezTo>
                  <a:lnTo>
                    <a:pt x="0" y="102206"/>
                  </a:lnTo>
                  <a:cubicBezTo>
                    <a:pt x="0" y="104786"/>
                    <a:pt x="455" y="106557"/>
                    <a:pt x="1518" y="107569"/>
                  </a:cubicBezTo>
                  <a:cubicBezTo>
                    <a:pt x="2530" y="108581"/>
                    <a:pt x="4402" y="109036"/>
                    <a:pt x="7235" y="109036"/>
                  </a:cubicBezTo>
                  <a:lnTo>
                    <a:pt x="27778" y="109036"/>
                  </a:lnTo>
                  <a:cubicBezTo>
                    <a:pt x="30611" y="109036"/>
                    <a:pt x="32028" y="110453"/>
                    <a:pt x="32028" y="113286"/>
                  </a:cubicBezTo>
                  <a:lnTo>
                    <a:pt x="32028" y="225308"/>
                  </a:lnTo>
                  <a:cubicBezTo>
                    <a:pt x="32028" y="246103"/>
                    <a:pt x="38049" y="262193"/>
                    <a:pt x="49990" y="273577"/>
                  </a:cubicBezTo>
                  <a:cubicBezTo>
                    <a:pt x="61931" y="285012"/>
                    <a:pt x="78476" y="290679"/>
                    <a:pt x="99575" y="290679"/>
                  </a:cubicBezTo>
                  <a:lnTo>
                    <a:pt x="122647" y="290679"/>
                  </a:lnTo>
                  <a:cubicBezTo>
                    <a:pt x="127757" y="290679"/>
                    <a:pt x="130338" y="288402"/>
                    <a:pt x="130338" y="283848"/>
                  </a:cubicBezTo>
                  <a:lnTo>
                    <a:pt x="130338" y="261636"/>
                  </a:lnTo>
                  <a:cubicBezTo>
                    <a:pt x="130287" y="256830"/>
                    <a:pt x="127757" y="254401"/>
                    <a:pt x="122596" y="254401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2" name="Google Shape;282;p25"/>
            <p:cNvSpPr/>
            <p:nvPr/>
          </p:nvSpPr>
          <p:spPr>
            <a:xfrm>
              <a:off x="1075243" y="1774310"/>
              <a:ext cx="169651" cy="217920"/>
            </a:xfrm>
            <a:custGeom>
              <a:rect b="b" l="l" r="r" t="t"/>
              <a:pathLst>
                <a:path extrusionOk="0" h="217920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132" y="0"/>
                    <a:pt x="28840" y="5768"/>
                    <a:pt x="17304" y="17254"/>
                  </a:cubicBezTo>
                  <a:cubicBezTo>
                    <a:pt x="5768" y="28790"/>
                    <a:pt x="0" y="45132"/>
                    <a:pt x="0" y="66181"/>
                  </a:cubicBezTo>
                  <a:lnTo>
                    <a:pt x="0" y="151689"/>
                  </a:lnTo>
                  <a:cubicBezTo>
                    <a:pt x="0" y="172485"/>
                    <a:pt x="5768" y="188726"/>
                    <a:pt x="17304" y="200414"/>
                  </a:cubicBezTo>
                  <a:cubicBezTo>
                    <a:pt x="28840" y="212102"/>
                    <a:pt x="45183" y="217921"/>
                    <a:pt x="66231" y="217921"/>
                  </a:cubicBezTo>
                  <a:lnTo>
                    <a:pt x="82878" y="217921"/>
                  </a:lnTo>
                  <a:cubicBezTo>
                    <a:pt x="104786" y="217921"/>
                    <a:pt x="119206" y="210382"/>
                    <a:pt x="126037" y="195253"/>
                  </a:cubicBezTo>
                  <a:lnTo>
                    <a:pt x="127757" y="195253"/>
                  </a:lnTo>
                  <a:lnTo>
                    <a:pt x="127757" y="210685"/>
                  </a:lnTo>
                  <a:cubicBezTo>
                    <a:pt x="127757" y="215543"/>
                    <a:pt x="130186" y="217921"/>
                    <a:pt x="135043" y="217921"/>
                  </a:cubicBezTo>
                  <a:lnTo>
                    <a:pt x="161961" y="217921"/>
                  </a:lnTo>
                  <a:cubicBezTo>
                    <a:pt x="167122" y="217921"/>
                    <a:pt x="169651" y="215492"/>
                    <a:pt x="169651" y="210685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808" y="145314"/>
                  </a:moveTo>
                  <a:cubicBezTo>
                    <a:pt x="127808" y="169550"/>
                    <a:pt x="116120" y="181643"/>
                    <a:pt x="92744" y="181643"/>
                  </a:cubicBezTo>
                  <a:lnTo>
                    <a:pt x="72202" y="181643"/>
                  </a:lnTo>
                  <a:cubicBezTo>
                    <a:pt x="51710" y="181643"/>
                    <a:pt x="41439" y="171119"/>
                    <a:pt x="41439" y="150020"/>
                  </a:cubicBezTo>
                  <a:lnTo>
                    <a:pt x="41439" y="67952"/>
                  </a:lnTo>
                  <a:cubicBezTo>
                    <a:pt x="41439" y="46903"/>
                    <a:pt x="51710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45314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3" name="Google Shape;283;p25"/>
            <p:cNvSpPr/>
            <p:nvPr/>
          </p:nvSpPr>
          <p:spPr>
            <a:xfrm>
              <a:off x="1283348" y="1700894"/>
              <a:ext cx="41489" cy="291387"/>
            </a:xfrm>
            <a:custGeom>
              <a:rect b="b" l="l" r="r" t="t"/>
              <a:pathLst>
                <a:path extrusionOk="0" h="291387" w="41489">
                  <a:moveTo>
                    <a:pt x="34203" y="0"/>
                  </a:move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152"/>
                  </a:lnTo>
                  <a:cubicBezTo>
                    <a:pt x="0" y="288959"/>
                    <a:pt x="2429" y="291387"/>
                    <a:pt x="7286" y="291387"/>
                  </a:cubicBezTo>
                  <a:lnTo>
                    <a:pt x="34203" y="291387"/>
                  </a:lnTo>
                  <a:cubicBezTo>
                    <a:pt x="39061" y="291387"/>
                    <a:pt x="41489" y="288959"/>
                    <a:pt x="41489" y="284152"/>
                  </a:cubicBezTo>
                  <a:lnTo>
                    <a:pt x="41489" y="7286"/>
                  </a:lnTo>
                  <a:cubicBezTo>
                    <a:pt x="41489" y="2479"/>
                    <a:pt x="39061" y="0"/>
                    <a:pt x="34203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4" name="Google Shape;284;p25"/>
            <p:cNvSpPr/>
            <p:nvPr/>
          </p:nvSpPr>
          <p:spPr>
            <a:xfrm>
              <a:off x="1373056" y="1700338"/>
              <a:ext cx="171018" cy="291943"/>
            </a:xfrm>
            <a:custGeom>
              <a:rect b="b" l="l" r="r" t="t"/>
              <a:pathLst>
                <a:path extrusionOk="0" h="291943" w="171018">
                  <a:moveTo>
                    <a:pt x="166312" y="0"/>
                  </a:moveTo>
                  <a:lnTo>
                    <a:pt x="153916" y="0"/>
                  </a:lnTo>
                  <a:cubicBezTo>
                    <a:pt x="151032" y="0"/>
                    <a:pt x="149615" y="1720"/>
                    <a:pt x="149615" y="5161"/>
                  </a:cubicBezTo>
                  <a:lnTo>
                    <a:pt x="149615" y="138939"/>
                  </a:lnTo>
                  <a:cubicBezTo>
                    <a:pt x="149615" y="141519"/>
                    <a:pt x="148198" y="142784"/>
                    <a:pt x="145314" y="142784"/>
                  </a:cubicBezTo>
                  <a:lnTo>
                    <a:pt x="25653" y="142784"/>
                  </a:lnTo>
                  <a:cubicBezTo>
                    <a:pt x="22769" y="142784"/>
                    <a:pt x="21403" y="141519"/>
                    <a:pt x="21403" y="138939"/>
                  </a:cubicBezTo>
                  <a:lnTo>
                    <a:pt x="21403" y="5161"/>
                  </a:lnTo>
                  <a:cubicBezTo>
                    <a:pt x="21403" y="1720"/>
                    <a:pt x="19834" y="0"/>
                    <a:pt x="16697" y="0"/>
                  </a:cubicBezTo>
                  <a:lnTo>
                    <a:pt x="4301" y="0"/>
                  </a:lnTo>
                  <a:cubicBezTo>
                    <a:pt x="1417" y="0"/>
                    <a:pt x="0" y="1720"/>
                    <a:pt x="0" y="5161"/>
                  </a:cubicBezTo>
                  <a:lnTo>
                    <a:pt x="0" y="286834"/>
                  </a:lnTo>
                  <a:cubicBezTo>
                    <a:pt x="0" y="290274"/>
                    <a:pt x="1417" y="291944"/>
                    <a:pt x="4301" y="291944"/>
                  </a:cubicBezTo>
                  <a:lnTo>
                    <a:pt x="16697" y="291944"/>
                  </a:lnTo>
                  <a:cubicBezTo>
                    <a:pt x="19834" y="291944"/>
                    <a:pt x="21403" y="290274"/>
                    <a:pt x="21403" y="286834"/>
                  </a:cubicBezTo>
                  <a:lnTo>
                    <a:pt x="21403" y="165907"/>
                  </a:lnTo>
                  <a:cubicBezTo>
                    <a:pt x="21403" y="163377"/>
                    <a:pt x="22819" y="162062"/>
                    <a:pt x="25653" y="162062"/>
                  </a:cubicBezTo>
                  <a:lnTo>
                    <a:pt x="145314" y="162062"/>
                  </a:lnTo>
                  <a:cubicBezTo>
                    <a:pt x="148198" y="162062"/>
                    <a:pt x="149615" y="163377"/>
                    <a:pt x="149615" y="165907"/>
                  </a:cubicBezTo>
                  <a:lnTo>
                    <a:pt x="149615" y="286834"/>
                  </a:lnTo>
                  <a:cubicBezTo>
                    <a:pt x="149615" y="290274"/>
                    <a:pt x="151032" y="291944"/>
                    <a:pt x="153916" y="291944"/>
                  </a:cubicBezTo>
                  <a:lnTo>
                    <a:pt x="166312" y="291944"/>
                  </a:lnTo>
                  <a:cubicBezTo>
                    <a:pt x="169449" y="291944"/>
                    <a:pt x="171018" y="290274"/>
                    <a:pt x="171018" y="286834"/>
                  </a:cubicBezTo>
                  <a:lnTo>
                    <a:pt x="171018" y="5161"/>
                  </a:lnTo>
                  <a:cubicBezTo>
                    <a:pt x="171068" y="1720"/>
                    <a:pt x="169500" y="0"/>
                    <a:pt x="166312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5" name="Google Shape;285;p25"/>
            <p:cNvSpPr/>
            <p:nvPr/>
          </p:nvSpPr>
          <p:spPr>
            <a:xfrm>
              <a:off x="1591129" y="1774310"/>
              <a:ext cx="156799" cy="217971"/>
            </a:xfrm>
            <a:custGeom>
              <a:rect b="b" l="l" r="r" t="t"/>
              <a:pathLst>
                <a:path extrusionOk="0" h="217971" w="156799">
                  <a:moveTo>
                    <a:pt x="96539" y="0"/>
                  </a:moveTo>
                  <a:lnTo>
                    <a:pt x="59806" y="0"/>
                  </a:lnTo>
                  <a:cubicBezTo>
                    <a:pt x="41287" y="0"/>
                    <a:pt x="26715" y="5414"/>
                    <a:pt x="15989" y="16242"/>
                  </a:cubicBezTo>
                  <a:cubicBezTo>
                    <a:pt x="531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13" y="190902"/>
                    <a:pt x="15989" y="201730"/>
                  </a:cubicBezTo>
                  <a:cubicBezTo>
                    <a:pt x="26715" y="212557"/>
                    <a:pt x="41287" y="217971"/>
                    <a:pt x="59806" y="217971"/>
                  </a:cubicBezTo>
                  <a:lnTo>
                    <a:pt x="96539" y="217971"/>
                  </a:lnTo>
                  <a:cubicBezTo>
                    <a:pt x="115108" y="217971"/>
                    <a:pt x="129781" y="212557"/>
                    <a:pt x="140609" y="201730"/>
                  </a:cubicBezTo>
                  <a:cubicBezTo>
                    <a:pt x="151437" y="190902"/>
                    <a:pt x="156800" y="176077"/>
                    <a:pt x="156800" y="157255"/>
                  </a:cubicBezTo>
                  <a:lnTo>
                    <a:pt x="156800" y="60666"/>
                  </a:lnTo>
                  <a:cubicBezTo>
                    <a:pt x="156800" y="41844"/>
                    <a:pt x="151386" y="27069"/>
                    <a:pt x="140609" y="16242"/>
                  </a:cubicBezTo>
                  <a:cubicBezTo>
                    <a:pt x="129781" y="5414"/>
                    <a:pt x="115108" y="0"/>
                    <a:pt x="96539" y="0"/>
                  </a:cubicBezTo>
                  <a:moveTo>
                    <a:pt x="135499" y="156850"/>
                  </a:moveTo>
                  <a:cubicBezTo>
                    <a:pt x="135499" y="170258"/>
                    <a:pt x="131957" y="180580"/>
                    <a:pt x="124974" y="187866"/>
                  </a:cubicBezTo>
                  <a:cubicBezTo>
                    <a:pt x="117992" y="195102"/>
                    <a:pt x="107974" y="198744"/>
                    <a:pt x="94869" y="198744"/>
                  </a:cubicBezTo>
                  <a:lnTo>
                    <a:pt x="61526" y="198744"/>
                  </a:lnTo>
                  <a:cubicBezTo>
                    <a:pt x="48421" y="198744"/>
                    <a:pt x="38403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61121"/>
                  </a:lnTo>
                  <a:cubicBezTo>
                    <a:pt x="21352" y="47713"/>
                    <a:pt x="24792" y="37340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4869" y="19176"/>
                  </a:lnTo>
                  <a:cubicBezTo>
                    <a:pt x="107974" y="19176"/>
                    <a:pt x="118043" y="22819"/>
                    <a:pt x="124974" y="30105"/>
                  </a:cubicBezTo>
                  <a:cubicBezTo>
                    <a:pt x="131957" y="37340"/>
                    <a:pt x="135499" y="47713"/>
                    <a:pt x="135499" y="61121"/>
                  </a:cubicBezTo>
                  <a:lnTo>
                    <a:pt x="135499" y="15685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6" name="Google Shape;286;p25"/>
            <p:cNvSpPr/>
            <p:nvPr/>
          </p:nvSpPr>
          <p:spPr>
            <a:xfrm>
              <a:off x="1788204" y="1774310"/>
              <a:ext cx="154674" cy="217971"/>
            </a:xfrm>
            <a:custGeom>
              <a:rect b="b" l="l" r="r" t="t"/>
              <a:pathLst>
                <a:path extrusionOk="0" h="217971" w="154674">
                  <a:moveTo>
                    <a:pt x="150374" y="0"/>
                  </a:moveTo>
                  <a:lnTo>
                    <a:pt x="138028" y="0"/>
                  </a:lnTo>
                  <a:cubicBezTo>
                    <a:pt x="134891" y="0"/>
                    <a:pt x="133323" y="1670"/>
                    <a:pt x="133323" y="5110"/>
                  </a:cubicBezTo>
                  <a:lnTo>
                    <a:pt x="133323" y="156850"/>
                  </a:lnTo>
                  <a:cubicBezTo>
                    <a:pt x="133323" y="170258"/>
                    <a:pt x="129376" y="180580"/>
                    <a:pt x="121584" y="187866"/>
                  </a:cubicBezTo>
                  <a:cubicBezTo>
                    <a:pt x="113742" y="195102"/>
                    <a:pt x="103015" y="198744"/>
                    <a:pt x="89304" y="198744"/>
                  </a:cubicBezTo>
                  <a:lnTo>
                    <a:pt x="61526" y="198744"/>
                  </a:lnTo>
                  <a:cubicBezTo>
                    <a:pt x="48421" y="198744"/>
                    <a:pt x="38454" y="195051"/>
                    <a:pt x="31572" y="187613"/>
                  </a:cubicBezTo>
                  <a:cubicBezTo>
                    <a:pt x="24742" y="180226"/>
                    <a:pt x="21301" y="169803"/>
                    <a:pt x="21301" y="156446"/>
                  </a:cubicBezTo>
                  <a:lnTo>
                    <a:pt x="21301" y="5110"/>
                  </a:lnTo>
                  <a:cubicBezTo>
                    <a:pt x="21301" y="1720"/>
                    <a:pt x="19733" y="0"/>
                    <a:pt x="16646" y="0"/>
                  </a:cubicBezTo>
                  <a:lnTo>
                    <a:pt x="4250" y="0"/>
                  </a:lnTo>
                  <a:cubicBezTo>
                    <a:pt x="1417" y="0"/>
                    <a:pt x="0" y="1670"/>
                    <a:pt x="0" y="5110"/>
                  </a:cubicBezTo>
                  <a:lnTo>
                    <a:pt x="0" y="157255"/>
                  </a:lnTo>
                  <a:cubicBezTo>
                    <a:pt x="0" y="176077"/>
                    <a:pt x="5262" y="190902"/>
                    <a:pt x="15786" y="201730"/>
                  </a:cubicBezTo>
                  <a:cubicBezTo>
                    <a:pt x="26310" y="212557"/>
                    <a:pt x="40730" y="217971"/>
                    <a:pt x="58996" y="217971"/>
                  </a:cubicBezTo>
                  <a:lnTo>
                    <a:pt x="87178" y="217971"/>
                  </a:lnTo>
                  <a:cubicBezTo>
                    <a:pt x="109391" y="217971"/>
                    <a:pt x="124215" y="210584"/>
                    <a:pt x="131602" y="195759"/>
                  </a:cubicBezTo>
                  <a:lnTo>
                    <a:pt x="133323" y="195759"/>
                  </a:lnTo>
                  <a:lnTo>
                    <a:pt x="133323" y="212861"/>
                  </a:lnTo>
                  <a:cubicBezTo>
                    <a:pt x="133323" y="216302"/>
                    <a:pt x="134891" y="217971"/>
                    <a:pt x="138028" y="217971"/>
                  </a:cubicBezTo>
                  <a:lnTo>
                    <a:pt x="150374" y="217971"/>
                  </a:lnTo>
                  <a:cubicBezTo>
                    <a:pt x="153207" y="217971"/>
                    <a:pt x="154675" y="216302"/>
                    <a:pt x="154675" y="212861"/>
                  </a:cubicBezTo>
                  <a:lnTo>
                    <a:pt x="154675" y="5110"/>
                  </a:lnTo>
                  <a:cubicBezTo>
                    <a:pt x="154675" y="1720"/>
                    <a:pt x="153207" y="0"/>
                    <a:pt x="150374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7" name="Google Shape;287;p25"/>
            <p:cNvSpPr/>
            <p:nvPr/>
          </p:nvSpPr>
          <p:spPr>
            <a:xfrm>
              <a:off x="1979207" y="1774361"/>
              <a:ext cx="139849" cy="217971"/>
            </a:xfrm>
            <a:custGeom>
              <a:rect b="b" l="l" r="r" t="t"/>
              <a:pathLst>
                <a:path extrusionOk="0" h="217971" w="139849">
                  <a:moveTo>
                    <a:pt x="102560" y="105950"/>
                  </a:moveTo>
                  <a:lnTo>
                    <a:pt x="49130" y="84547"/>
                  </a:lnTo>
                  <a:cubicBezTo>
                    <a:pt x="40022" y="81410"/>
                    <a:pt x="33242" y="77565"/>
                    <a:pt x="28840" y="73011"/>
                  </a:cubicBezTo>
                  <a:cubicBezTo>
                    <a:pt x="24438" y="68458"/>
                    <a:pt x="22212" y="62184"/>
                    <a:pt x="22212" y="54189"/>
                  </a:cubicBezTo>
                  <a:lnTo>
                    <a:pt x="22212" y="44373"/>
                  </a:lnTo>
                  <a:cubicBezTo>
                    <a:pt x="22212" y="37543"/>
                    <a:pt x="25147" y="31572"/>
                    <a:pt x="30965" y="26462"/>
                  </a:cubicBezTo>
                  <a:cubicBezTo>
                    <a:pt x="36835" y="21352"/>
                    <a:pt x="45588" y="18771"/>
                    <a:pt x="57276" y="18771"/>
                  </a:cubicBezTo>
                  <a:lnTo>
                    <a:pt x="124367" y="18771"/>
                  </a:lnTo>
                  <a:cubicBezTo>
                    <a:pt x="127504" y="18771"/>
                    <a:pt x="129073" y="17355"/>
                    <a:pt x="129073" y="14521"/>
                  </a:cubicBezTo>
                  <a:lnTo>
                    <a:pt x="129073" y="4655"/>
                  </a:lnTo>
                  <a:cubicBezTo>
                    <a:pt x="129073" y="1518"/>
                    <a:pt x="127504" y="0"/>
                    <a:pt x="124367" y="0"/>
                  </a:cubicBezTo>
                  <a:lnTo>
                    <a:pt x="55151" y="0"/>
                  </a:lnTo>
                  <a:cubicBezTo>
                    <a:pt x="18367" y="0"/>
                    <a:pt x="0" y="16646"/>
                    <a:pt x="0" y="49990"/>
                  </a:cubicBezTo>
                  <a:cubicBezTo>
                    <a:pt x="0" y="63651"/>
                    <a:pt x="3036" y="74377"/>
                    <a:pt x="9209" y="82018"/>
                  </a:cubicBezTo>
                  <a:cubicBezTo>
                    <a:pt x="15331" y="89708"/>
                    <a:pt x="25703" y="96438"/>
                    <a:pt x="40224" y="102104"/>
                  </a:cubicBezTo>
                  <a:lnTo>
                    <a:pt x="93655" y="122647"/>
                  </a:lnTo>
                  <a:cubicBezTo>
                    <a:pt x="109643" y="128364"/>
                    <a:pt x="117638" y="140457"/>
                    <a:pt x="117638" y="158975"/>
                  </a:cubicBezTo>
                  <a:lnTo>
                    <a:pt x="117638" y="169247"/>
                  </a:lnTo>
                  <a:cubicBezTo>
                    <a:pt x="117638" y="189182"/>
                    <a:pt x="104786" y="199149"/>
                    <a:pt x="79184" y="199149"/>
                  </a:cubicBezTo>
                  <a:lnTo>
                    <a:pt x="6932" y="199149"/>
                  </a:lnTo>
                  <a:cubicBezTo>
                    <a:pt x="3795" y="199149"/>
                    <a:pt x="2226" y="200617"/>
                    <a:pt x="2226" y="203450"/>
                  </a:cubicBezTo>
                  <a:lnTo>
                    <a:pt x="2226" y="213266"/>
                  </a:lnTo>
                  <a:cubicBezTo>
                    <a:pt x="2226" y="216453"/>
                    <a:pt x="3795" y="217971"/>
                    <a:pt x="6932" y="217971"/>
                  </a:cubicBezTo>
                  <a:lnTo>
                    <a:pt x="81309" y="217971"/>
                  </a:lnTo>
                  <a:cubicBezTo>
                    <a:pt x="101244" y="217971"/>
                    <a:pt x="115968" y="213873"/>
                    <a:pt x="125531" y="205575"/>
                  </a:cubicBezTo>
                  <a:cubicBezTo>
                    <a:pt x="135043" y="197328"/>
                    <a:pt x="139850" y="184628"/>
                    <a:pt x="139850" y="167526"/>
                  </a:cubicBezTo>
                  <a:cubicBezTo>
                    <a:pt x="139850" y="150424"/>
                    <a:pt x="137371" y="137118"/>
                    <a:pt x="132361" y="127555"/>
                  </a:cubicBezTo>
                  <a:cubicBezTo>
                    <a:pt x="127251" y="117992"/>
                    <a:pt x="117334" y="110757"/>
                    <a:pt x="102560" y="10595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8" name="Google Shape;288;p25"/>
            <p:cNvSpPr/>
            <p:nvPr/>
          </p:nvSpPr>
          <p:spPr>
            <a:xfrm>
              <a:off x="2152704" y="1774310"/>
              <a:ext cx="156850" cy="217971"/>
            </a:xfrm>
            <a:custGeom>
              <a:rect b="b" l="l" r="r" t="t"/>
              <a:pathLst>
                <a:path extrusionOk="0" h="217971" w="156850">
                  <a:moveTo>
                    <a:pt x="96589" y="0"/>
                  </a:moveTo>
                  <a:lnTo>
                    <a:pt x="59856" y="0"/>
                  </a:lnTo>
                  <a:cubicBezTo>
                    <a:pt x="41287" y="0"/>
                    <a:pt x="26715" y="5414"/>
                    <a:pt x="16039" y="16242"/>
                  </a:cubicBezTo>
                  <a:cubicBezTo>
                    <a:pt x="536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63" y="190902"/>
                    <a:pt x="16039" y="201730"/>
                  </a:cubicBezTo>
                  <a:cubicBezTo>
                    <a:pt x="26715" y="212557"/>
                    <a:pt x="41338" y="217971"/>
                    <a:pt x="59856" y="217971"/>
                  </a:cubicBezTo>
                  <a:lnTo>
                    <a:pt x="149160" y="217971"/>
                  </a:lnTo>
                  <a:cubicBezTo>
                    <a:pt x="152297" y="217971"/>
                    <a:pt x="153865" y="216453"/>
                    <a:pt x="153865" y="213266"/>
                  </a:cubicBezTo>
                  <a:lnTo>
                    <a:pt x="153865" y="203450"/>
                  </a:lnTo>
                  <a:cubicBezTo>
                    <a:pt x="153865" y="200313"/>
                    <a:pt x="152297" y="198744"/>
                    <a:pt x="149160" y="198744"/>
                  </a:cubicBezTo>
                  <a:lnTo>
                    <a:pt x="61526" y="198744"/>
                  </a:lnTo>
                  <a:cubicBezTo>
                    <a:pt x="48421" y="198744"/>
                    <a:pt x="38454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123962"/>
                  </a:lnTo>
                  <a:cubicBezTo>
                    <a:pt x="21352" y="121382"/>
                    <a:pt x="22617" y="120117"/>
                    <a:pt x="25197" y="120117"/>
                  </a:cubicBezTo>
                  <a:lnTo>
                    <a:pt x="151740" y="120117"/>
                  </a:lnTo>
                  <a:cubicBezTo>
                    <a:pt x="155181" y="120117"/>
                    <a:pt x="156850" y="118397"/>
                    <a:pt x="156850" y="115007"/>
                  </a:cubicBezTo>
                  <a:lnTo>
                    <a:pt x="156850" y="60666"/>
                  </a:lnTo>
                  <a:cubicBezTo>
                    <a:pt x="156850" y="41844"/>
                    <a:pt x="151437" y="27069"/>
                    <a:pt x="140609" y="16242"/>
                  </a:cubicBezTo>
                  <a:cubicBezTo>
                    <a:pt x="129781" y="5414"/>
                    <a:pt x="115108" y="0"/>
                    <a:pt x="96589" y="0"/>
                  </a:cubicBezTo>
                  <a:moveTo>
                    <a:pt x="135499" y="99170"/>
                  </a:moveTo>
                  <a:cubicBezTo>
                    <a:pt x="135499" y="101750"/>
                    <a:pt x="134234" y="103015"/>
                    <a:pt x="131653" y="103015"/>
                  </a:cubicBezTo>
                  <a:lnTo>
                    <a:pt x="25197" y="103015"/>
                  </a:lnTo>
                  <a:cubicBezTo>
                    <a:pt x="22617" y="103015"/>
                    <a:pt x="21352" y="101700"/>
                    <a:pt x="21352" y="99170"/>
                  </a:cubicBezTo>
                  <a:lnTo>
                    <a:pt x="21352" y="61121"/>
                  </a:lnTo>
                  <a:cubicBezTo>
                    <a:pt x="21352" y="47713"/>
                    <a:pt x="24792" y="37391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5325" y="19176"/>
                  </a:lnTo>
                  <a:cubicBezTo>
                    <a:pt x="108429" y="19176"/>
                    <a:pt x="118397" y="22819"/>
                    <a:pt x="125227" y="30105"/>
                  </a:cubicBezTo>
                  <a:cubicBezTo>
                    <a:pt x="132058" y="37340"/>
                    <a:pt x="135499" y="47713"/>
                    <a:pt x="135499" y="61121"/>
                  </a:cubicBezTo>
                  <a:lnTo>
                    <a:pt x="135499" y="9917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9" name="Google Shape;289;p25"/>
            <p:cNvSpPr/>
            <p:nvPr/>
          </p:nvSpPr>
          <p:spPr>
            <a:xfrm>
              <a:off x="2393798" y="1774382"/>
              <a:ext cx="166312" cy="217955"/>
            </a:xfrm>
            <a:custGeom>
              <a:rect b="b" l="l" r="r" t="t"/>
              <a:pathLst>
                <a:path extrusionOk="0" h="217955" w="166312">
                  <a:moveTo>
                    <a:pt x="161101" y="95556"/>
                  </a:moveTo>
                  <a:lnTo>
                    <a:pt x="7539" y="839"/>
                  </a:lnTo>
                  <a:cubicBezTo>
                    <a:pt x="3542" y="-1286"/>
                    <a:pt x="0" y="839"/>
                    <a:pt x="0" y="4836"/>
                  </a:cubicBezTo>
                  <a:lnTo>
                    <a:pt x="0" y="10806"/>
                  </a:lnTo>
                  <a:cubicBezTo>
                    <a:pt x="0" y="17232"/>
                    <a:pt x="1872" y="18295"/>
                    <a:pt x="4402" y="19914"/>
                  </a:cubicBezTo>
                  <a:lnTo>
                    <a:pt x="147187" y="108964"/>
                  </a:lnTo>
                  <a:lnTo>
                    <a:pt x="4402" y="198015"/>
                  </a:lnTo>
                  <a:cubicBezTo>
                    <a:pt x="1872" y="199583"/>
                    <a:pt x="0" y="200646"/>
                    <a:pt x="0" y="207122"/>
                  </a:cubicBezTo>
                  <a:lnTo>
                    <a:pt x="0" y="213092"/>
                  </a:lnTo>
                  <a:cubicBezTo>
                    <a:pt x="0" y="217140"/>
                    <a:pt x="3592" y="219215"/>
                    <a:pt x="7539" y="217140"/>
                  </a:cubicBezTo>
                  <a:lnTo>
                    <a:pt x="161101" y="122372"/>
                  </a:lnTo>
                  <a:cubicBezTo>
                    <a:pt x="164491" y="119893"/>
                    <a:pt x="166312" y="117616"/>
                    <a:pt x="166312" y="112101"/>
                  </a:cubicBezTo>
                  <a:lnTo>
                    <a:pt x="166312" y="109015"/>
                  </a:lnTo>
                  <a:lnTo>
                    <a:pt x="166312" y="108964"/>
                  </a:lnTo>
                  <a:lnTo>
                    <a:pt x="166312" y="105878"/>
                  </a:lnTo>
                  <a:cubicBezTo>
                    <a:pt x="166262" y="100312"/>
                    <a:pt x="164491" y="97985"/>
                    <a:pt x="161101" y="955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0" name="Google Shape;290;p25"/>
            <p:cNvSpPr/>
            <p:nvPr/>
          </p:nvSpPr>
          <p:spPr>
            <a:xfrm>
              <a:off x="1373663" y="2085936"/>
              <a:ext cx="71796" cy="105140"/>
            </a:xfrm>
            <a:custGeom>
              <a:rect b="b" l="l" r="r" t="t"/>
              <a:pathLst>
                <a:path extrusionOk="0" h="105140" w="71796">
                  <a:moveTo>
                    <a:pt x="44778" y="105140"/>
                  </a:moveTo>
                  <a:lnTo>
                    <a:pt x="26968" y="105140"/>
                  </a:lnTo>
                  <a:cubicBezTo>
                    <a:pt x="18367" y="105140"/>
                    <a:pt x="11688" y="102863"/>
                    <a:pt x="7033" y="98259"/>
                  </a:cubicBezTo>
                  <a:cubicBezTo>
                    <a:pt x="2327" y="93705"/>
                    <a:pt x="0" y="87077"/>
                    <a:pt x="0" y="78476"/>
                  </a:cubicBezTo>
                  <a:lnTo>
                    <a:pt x="0" y="26665"/>
                  </a:lnTo>
                  <a:cubicBezTo>
                    <a:pt x="0" y="18063"/>
                    <a:pt x="2327" y="11486"/>
                    <a:pt x="7033" y="6881"/>
                  </a:cubicBezTo>
                  <a:cubicBezTo>
                    <a:pt x="11738" y="2277"/>
                    <a:pt x="18367" y="0"/>
                    <a:pt x="26968" y="0"/>
                  </a:cubicBezTo>
                  <a:lnTo>
                    <a:pt x="44778" y="0"/>
                  </a:lnTo>
                  <a:cubicBezTo>
                    <a:pt x="53279" y="0"/>
                    <a:pt x="59907" y="2327"/>
                    <a:pt x="64663" y="6932"/>
                  </a:cubicBezTo>
                  <a:cubicBezTo>
                    <a:pt x="69419" y="11587"/>
                    <a:pt x="71797" y="18114"/>
                    <a:pt x="71797" y="26614"/>
                  </a:cubicBezTo>
                  <a:lnTo>
                    <a:pt x="71797" y="34355"/>
                  </a:lnTo>
                  <a:cubicBezTo>
                    <a:pt x="71797" y="36733"/>
                    <a:pt x="70583" y="37948"/>
                    <a:pt x="68205" y="37948"/>
                  </a:cubicBezTo>
                  <a:lnTo>
                    <a:pt x="54493" y="37948"/>
                  </a:lnTo>
                  <a:cubicBezTo>
                    <a:pt x="52216" y="37948"/>
                    <a:pt x="51052" y="36733"/>
                    <a:pt x="51052" y="34355"/>
                  </a:cubicBezTo>
                  <a:lnTo>
                    <a:pt x="51052" y="27626"/>
                  </a:lnTo>
                  <a:cubicBezTo>
                    <a:pt x="51052" y="24135"/>
                    <a:pt x="50293" y="21655"/>
                    <a:pt x="48826" y="20188"/>
                  </a:cubicBezTo>
                  <a:cubicBezTo>
                    <a:pt x="47359" y="18721"/>
                    <a:pt x="44879" y="17962"/>
                    <a:pt x="41388" y="17962"/>
                  </a:cubicBezTo>
                  <a:lnTo>
                    <a:pt x="30257" y="17962"/>
                  </a:lnTo>
                  <a:cubicBezTo>
                    <a:pt x="26867" y="17962"/>
                    <a:pt x="24438" y="18670"/>
                    <a:pt x="22971" y="20188"/>
                  </a:cubicBezTo>
                  <a:cubicBezTo>
                    <a:pt x="21504" y="21655"/>
                    <a:pt x="20745" y="24135"/>
                    <a:pt x="20745" y="27626"/>
                  </a:cubicBezTo>
                  <a:lnTo>
                    <a:pt x="20745" y="77514"/>
                  </a:lnTo>
                  <a:cubicBezTo>
                    <a:pt x="20745" y="81006"/>
                    <a:pt x="21504" y="83485"/>
                    <a:pt x="22971" y="84952"/>
                  </a:cubicBezTo>
                  <a:cubicBezTo>
                    <a:pt x="24438" y="86419"/>
                    <a:pt x="26867" y="87128"/>
                    <a:pt x="30257" y="87128"/>
                  </a:cubicBezTo>
                  <a:lnTo>
                    <a:pt x="41388" y="87128"/>
                  </a:lnTo>
                  <a:cubicBezTo>
                    <a:pt x="44879" y="87128"/>
                    <a:pt x="47359" y="86419"/>
                    <a:pt x="48826" y="84952"/>
                  </a:cubicBezTo>
                  <a:cubicBezTo>
                    <a:pt x="50293" y="83485"/>
                    <a:pt x="51052" y="81006"/>
                    <a:pt x="51052" y="77514"/>
                  </a:cubicBezTo>
                  <a:lnTo>
                    <a:pt x="51052" y="70785"/>
                  </a:lnTo>
                  <a:cubicBezTo>
                    <a:pt x="51052" y="68407"/>
                    <a:pt x="52165" y="67193"/>
                    <a:pt x="54493" y="67193"/>
                  </a:cubicBezTo>
                  <a:lnTo>
                    <a:pt x="68205" y="67193"/>
                  </a:lnTo>
                  <a:cubicBezTo>
                    <a:pt x="70583" y="67193"/>
                    <a:pt x="71797" y="68407"/>
                    <a:pt x="71797" y="70785"/>
                  </a:cubicBezTo>
                  <a:lnTo>
                    <a:pt x="71797" y="78476"/>
                  </a:lnTo>
                  <a:cubicBezTo>
                    <a:pt x="71797" y="86976"/>
                    <a:pt x="69419" y="93554"/>
                    <a:pt x="64663" y="98158"/>
                  </a:cubicBezTo>
                  <a:cubicBezTo>
                    <a:pt x="59907" y="102813"/>
                    <a:pt x="53279" y="105140"/>
                    <a:pt x="44778" y="10514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1" name="Google Shape;291;p25"/>
            <p:cNvSpPr/>
            <p:nvPr/>
          </p:nvSpPr>
          <p:spPr>
            <a:xfrm>
              <a:off x="1459931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35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4" y="23831"/>
                    <a:pt x="20644" y="27322"/>
                  </a:cubicBezTo>
                  <a:lnTo>
                    <a:pt x="20644" y="56112"/>
                  </a:lnTo>
                  <a:cubicBezTo>
                    <a:pt x="20644" y="59603"/>
                    <a:pt x="21352" y="62032"/>
                    <a:pt x="22769" y="63448"/>
                  </a:cubicBezTo>
                  <a:cubicBezTo>
                    <a:pt x="2418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2" name="Google Shape;292;p25"/>
            <p:cNvSpPr/>
            <p:nvPr/>
          </p:nvSpPr>
          <p:spPr>
            <a:xfrm>
              <a:off x="1543214" y="2076120"/>
              <a:ext cx="69671" cy="114956"/>
            </a:xfrm>
            <a:custGeom>
              <a:rect b="b" l="l" r="r" t="t"/>
              <a:pathLst>
                <a:path extrusionOk="0" h="114956" w="69671">
                  <a:moveTo>
                    <a:pt x="32180" y="114956"/>
                  </a:moveTo>
                  <a:lnTo>
                    <a:pt x="25501" y="114956"/>
                  </a:lnTo>
                  <a:cubicBezTo>
                    <a:pt x="17102" y="114956"/>
                    <a:pt x="10777" y="112679"/>
                    <a:pt x="6426" y="108075"/>
                  </a:cubicBezTo>
                  <a:cubicBezTo>
                    <a:pt x="2125" y="103521"/>
                    <a:pt x="0" y="96893"/>
                    <a:pt x="0" y="88292"/>
                  </a:cubicBezTo>
                  <a:lnTo>
                    <a:pt x="0" y="58186"/>
                  </a:lnTo>
                  <a:cubicBezTo>
                    <a:pt x="0" y="49585"/>
                    <a:pt x="2125" y="42957"/>
                    <a:pt x="6426" y="38403"/>
                  </a:cubicBezTo>
                  <a:cubicBezTo>
                    <a:pt x="10727" y="33849"/>
                    <a:pt x="17102" y="31522"/>
                    <a:pt x="25501" y="31522"/>
                  </a:cubicBezTo>
                  <a:lnTo>
                    <a:pt x="32180" y="31522"/>
                  </a:lnTo>
                  <a:cubicBezTo>
                    <a:pt x="35570" y="31522"/>
                    <a:pt x="38757" y="32281"/>
                    <a:pt x="41844" y="33748"/>
                  </a:cubicBezTo>
                  <a:cubicBezTo>
                    <a:pt x="44879" y="35215"/>
                    <a:pt x="47004" y="37442"/>
                    <a:pt x="48219" y="40376"/>
                  </a:cubicBezTo>
                  <a:lnTo>
                    <a:pt x="48877" y="40376"/>
                  </a:lnTo>
                  <a:lnTo>
                    <a:pt x="48877" y="3441"/>
                  </a:lnTo>
                  <a:cubicBezTo>
                    <a:pt x="48877" y="1164"/>
                    <a:pt x="50040" y="0"/>
                    <a:pt x="52317" y="0"/>
                  </a:cubicBezTo>
                  <a:lnTo>
                    <a:pt x="66231" y="0"/>
                  </a:lnTo>
                  <a:cubicBezTo>
                    <a:pt x="68508" y="0"/>
                    <a:pt x="69672" y="1164"/>
                    <a:pt x="69672" y="3441"/>
                  </a:cubicBezTo>
                  <a:lnTo>
                    <a:pt x="69672" y="111515"/>
                  </a:lnTo>
                  <a:cubicBezTo>
                    <a:pt x="69672" y="113792"/>
                    <a:pt x="68508" y="114956"/>
                    <a:pt x="66231" y="114956"/>
                  </a:cubicBezTo>
                  <a:lnTo>
                    <a:pt x="52317" y="114956"/>
                  </a:lnTo>
                  <a:cubicBezTo>
                    <a:pt x="50040" y="114956"/>
                    <a:pt x="48877" y="113792"/>
                    <a:pt x="48877" y="111515"/>
                  </a:cubicBezTo>
                  <a:lnTo>
                    <a:pt x="48877" y="106152"/>
                  </a:lnTo>
                  <a:lnTo>
                    <a:pt x="48219" y="106152"/>
                  </a:lnTo>
                  <a:cubicBezTo>
                    <a:pt x="47004" y="109087"/>
                    <a:pt x="44879" y="111313"/>
                    <a:pt x="41844" y="112780"/>
                  </a:cubicBezTo>
                  <a:cubicBezTo>
                    <a:pt x="38757" y="114197"/>
                    <a:pt x="35570" y="114956"/>
                    <a:pt x="32180" y="114956"/>
                  </a:cubicBezTo>
                  <a:moveTo>
                    <a:pt x="48877" y="84547"/>
                  </a:moveTo>
                  <a:lnTo>
                    <a:pt x="48877" y="61981"/>
                  </a:lnTo>
                  <a:cubicBezTo>
                    <a:pt x="48877" y="53683"/>
                    <a:pt x="45132" y="49534"/>
                    <a:pt x="37593" y="49534"/>
                  </a:cubicBezTo>
                  <a:lnTo>
                    <a:pt x="30257" y="49534"/>
                  </a:lnTo>
                  <a:cubicBezTo>
                    <a:pt x="26766" y="49534"/>
                    <a:pt x="24287" y="50243"/>
                    <a:pt x="22870" y="51761"/>
                  </a:cubicBezTo>
                  <a:cubicBezTo>
                    <a:pt x="21453" y="53228"/>
                    <a:pt x="20745" y="55707"/>
                    <a:pt x="20745" y="59198"/>
                  </a:cubicBezTo>
                  <a:lnTo>
                    <a:pt x="20745" y="87330"/>
                  </a:lnTo>
                  <a:cubicBezTo>
                    <a:pt x="20745" y="90821"/>
                    <a:pt x="21453" y="93301"/>
                    <a:pt x="22870" y="94768"/>
                  </a:cubicBezTo>
                  <a:cubicBezTo>
                    <a:pt x="24287" y="96235"/>
                    <a:pt x="26715" y="96944"/>
                    <a:pt x="30257" y="96944"/>
                  </a:cubicBezTo>
                  <a:lnTo>
                    <a:pt x="37593" y="96944"/>
                  </a:lnTo>
                  <a:cubicBezTo>
                    <a:pt x="45082" y="96944"/>
                    <a:pt x="48877" y="92845"/>
                    <a:pt x="48877" y="84547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3" name="Google Shape;293;p25"/>
            <p:cNvSpPr/>
            <p:nvPr/>
          </p:nvSpPr>
          <p:spPr>
            <a:xfrm>
              <a:off x="1631607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0" y="17507"/>
                  </a:moveTo>
                  <a:lnTo>
                    <a:pt x="0" y="3289"/>
                  </a:lnTo>
                  <a:cubicBezTo>
                    <a:pt x="0" y="1113"/>
                    <a:pt x="1062" y="0"/>
                    <a:pt x="3289" y="0"/>
                  </a:cubicBezTo>
                  <a:lnTo>
                    <a:pt x="17506" y="0"/>
                  </a:lnTo>
                  <a:cubicBezTo>
                    <a:pt x="19682" y="0"/>
                    <a:pt x="20795" y="1012"/>
                    <a:pt x="20795" y="3086"/>
                  </a:cubicBezTo>
                  <a:lnTo>
                    <a:pt x="20795" y="17456"/>
                  </a:lnTo>
                  <a:cubicBezTo>
                    <a:pt x="20795" y="19632"/>
                    <a:pt x="19733" y="20745"/>
                    <a:pt x="17506" y="20745"/>
                  </a:cubicBezTo>
                  <a:lnTo>
                    <a:pt x="3289" y="20745"/>
                  </a:lnTo>
                  <a:cubicBezTo>
                    <a:pt x="1113" y="20795"/>
                    <a:pt x="0" y="19682"/>
                    <a:pt x="0" y="17507"/>
                  </a:cubicBezTo>
                  <a:moveTo>
                    <a:pt x="0" y="111515"/>
                  </a:moveTo>
                  <a:lnTo>
                    <a:pt x="0" y="35013"/>
                  </a:lnTo>
                  <a:cubicBezTo>
                    <a:pt x="0" y="32736"/>
                    <a:pt x="1062" y="31572"/>
                    <a:pt x="3289" y="31572"/>
                  </a:cubicBezTo>
                  <a:lnTo>
                    <a:pt x="17355" y="31572"/>
                  </a:lnTo>
                  <a:cubicBezTo>
                    <a:pt x="19632" y="31572"/>
                    <a:pt x="20795" y="32736"/>
                    <a:pt x="20795" y="35013"/>
                  </a:cubicBezTo>
                  <a:lnTo>
                    <a:pt x="20795" y="111515"/>
                  </a:lnTo>
                  <a:cubicBezTo>
                    <a:pt x="20795" y="112932"/>
                    <a:pt x="20542" y="113843"/>
                    <a:pt x="20036" y="114298"/>
                  </a:cubicBezTo>
                  <a:cubicBezTo>
                    <a:pt x="19530" y="114754"/>
                    <a:pt x="18721" y="114956"/>
                    <a:pt x="17506" y="114956"/>
                  </a:cubicBez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4" name="Google Shape;294;p25"/>
            <p:cNvSpPr/>
            <p:nvPr/>
          </p:nvSpPr>
          <p:spPr>
            <a:xfrm>
              <a:off x="1671173" y="2107693"/>
              <a:ext cx="68356" cy="83383"/>
            </a:xfrm>
            <a:custGeom>
              <a:rect b="b" l="l" r="r" t="t"/>
              <a:pathLst>
                <a:path extrusionOk="0" h="83383" w="68356">
                  <a:moveTo>
                    <a:pt x="17355" y="83384"/>
                  </a:moveTo>
                  <a:lnTo>
                    <a:pt x="3441" y="83384"/>
                  </a:lnTo>
                  <a:cubicBezTo>
                    <a:pt x="1164" y="83384"/>
                    <a:pt x="0" y="82220"/>
                    <a:pt x="0" y="79943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8854"/>
                  </a:lnTo>
                  <a:lnTo>
                    <a:pt x="21453" y="8854"/>
                  </a:lnTo>
                  <a:cubicBezTo>
                    <a:pt x="23831" y="2985"/>
                    <a:pt x="29194" y="0"/>
                    <a:pt x="37492" y="0"/>
                  </a:cubicBezTo>
                  <a:lnTo>
                    <a:pt x="42704" y="0"/>
                  </a:lnTo>
                  <a:cubicBezTo>
                    <a:pt x="59805" y="0"/>
                    <a:pt x="68356" y="8905"/>
                    <a:pt x="68356" y="26665"/>
                  </a:cubicBezTo>
                  <a:lnTo>
                    <a:pt x="68356" y="79943"/>
                  </a:lnTo>
                  <a:cubicBezTo>
                    <a:pt x="68356" y="82220"/>
                    <a:pt x="67142" y="83384"/>
                    <a:pt x="64764" y="83384"/>
                  </a:cubicBezTo>
                  <a:lnTo>
                    <a:pt x="51052" y="83384"/>
                  </a:lnTo>
                  <a:cubicBezTo>
                    <a:pt x="48775" y="83384"/>
                    <a:pt x="47612" y="82220"/>
                    <a:pt x="47612" y="79943"/>
                  </a:cubicBezTo>
                  <a:lnTo>
                    <a:pt x="47612" y="27626"/>
                  </a:lnTo>
                  <a:cubicBezTo>
                    <a:pt x="47612" y="24135"/>
                    <a:pt x="46903" y="21655"/>
                    <a:pt x="45436" y="20188"/>
                  </a:cubicBezTo>
                  <a:cubicBezTo>
                    <a:pt x="43969" y="18721"/>
                    <a:pt x="41489" y="17962"/>
                    <a:pt x="37998" y="17962"/>
                  </a:cubicBezTo>
                  <a:lnTo>
                    <a:pt x="32129" y="17962"/>
                  </a:lnTo>
                  <a:cubicBezTo>
                    <a:pt x="24590" y="17962"/>
                    <a:pt x="20846" y="22111"/>
                    <a:pt x="20846" y="30409"/>
                  </a:cubicBezTo>
                  <a:lnTo>
                    <a:pt x="20846" y="79943"/>
                  </a:lnTo>
                  <a:cubicBezTo>
                    <a:pt x="20795" y="82220"/>
                    <a:pt x="19632" y="83384"/>
                    <a:pt x="17355" y="8338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5" name="Google Shape;295;p25"/>
            <p:cNvSpPr/>
            <p:nvPr/>
          </p:nvSpPr>
          <p:spPr>
            <a:xfrm>
              <a:off x="1755215" y="2107642"/>
              <a:ext cx="68356" cy="110554"/>
            </a:xfrm>
            <a:custGeom>
              <a:rect b="b" l="l" r="r" t="t"/>
              <a:pathLst>
                <a:path extrusionOk="0" h="110554" w="68356">
                  <a:moveTo>
                    <a:pt x="30915" y="79639"/>
                  </a:moveTo>
                  <a:lnTo>
                    <a:pt x="25501" y="79639"/>
                  </a:lnTo>
                  <a:cubicBezTo>
                    <a:pt x="17102" y="79639"/>
                    <a:pt x="10777" y="77363"/>
                    <a:pt x="6476" y="72758"/>
                  </a:cubicBezTo>
                  <a:cubicBezTo>
                    <a:pt x="2176" y="68154"/>
                    <a:pt x="0" y="61576"/>
                    <a:pt x="0" y="52975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64764" y="0"/>
                  </a:lnTo>
                  <a:cubicBezTo>
                    <a:pt x="67142" y="0"/>
                    <a:pt x="68356" y="1164"/>
                    <a:pt x="68356" y="3441"/>
                  </a:cubicBezTo>
                  <a:lnTo>
                    <a:pt x="68356" y="84041"/>
                  </a:lnTo>
                  <a:cubicBezTo>
                    <a:pt x="68356" y="92542"/>
                    <a:pt x="65978" y="99069"/>
                    <a:pt x="61222" y="103673"/>
                  </a:cubicBezTo>
                  <a:cubicBezTo>
                    <a:pt x="56466" y="108277"/>
                    <a:pt x="49838" y="110554"/>
                    <a:pt x="41338" y="110554"/>
                  </a:cubicBezTo>
                  <a:lnTo>
                    <a:pt x="9917" y="110554"/>
                  </a:lnTo>
                  <a:cubicBezTo>
                    <a:pt x="8602" y="110554"/>
                    <a:pt x="7741" y="110301"/>
                    <a:pt x="7235" y="109846"/>
                  </a:cubicBezTo>
                  <a:cubicBezTo>
                    <a:pt x="6729" y="109340"/>
                    <a:pt x="6476" y="108530"/>
                    <a:pt x="6476" y="107316"/>
                  </a:cubicBezTo>
                  <a:lnTo>
                    <a:pt x="6476" y="96033"/>
                  </a:lnTo>
                  <a:cubicBezTo>
                    <a:pt x="6476" y="93756"/>
                    <a:pt x="7640" y="92592"/>
                    <a:pt x="9917" y="92592"/>
                  </a:cubicBezTo>
                  <a:lnTo>
                    <a:pt x="37897" y="92592"/>
                  </a:lnTo>
                  <a:cubicBezTo>
                    <a:pt x="41388" y="92592"/>
                    <a:pt x="43868" y="91884"/>
                    <a:pt x="45335" y="90366"/>
                  </a:cubicBezTo>
                  <a:cubicBezTo>
                    <a:pt x="46802" y="88899"/>
                    <a:pt x="47561" y="86470"/>
                    <a:pt x="47561" y="83080"/>
                  </a:cubicBezTo>
                  <a:lnTo>
                    <a:pt x="47561" y="70633"/>
                  </a:lnTo>
                  <a:lnTo>
                    <a:pt x="46903" y="70633"/>
                  </a:lnTo>
                  <a:cubicBezTo>
                    <a:pt x="45689" y="73568"/>
                    <a:pt x="43564" y="75794"/>
                    <a:pt x="40528" y="77363"/>
                  </a:cubicBezTo>
                  <a:cubicBezTo>
                    <a:pt x="37543" y="78931"/>
                    <a:pt x="34305" y="79639"/>
                    <a:pt x="30915" y="79639"/>
                  </a:cubicBezTo>
                  <a:moveTo>
                    <a:pt x="47612" y="49281"/>
                  </a:moveTo>
                  <a:lnTo>
                    <a:pt x="47612" y="19834"/>
                  </a:lnTo>
                  <a:cubicBezTo>
                    <a:pt x="47612" y="18620"/>
                    <a:pt x="46954" y="18063"/>
                    <a:pt x="45639" y="18063"/>
                  </a:cubicBezTo>
                  <a:lnTo>
                    <a:pt x="30257" y="18063"/>
                  </a:lnTo>
                  <a:cubicBezTo>
                    <a:pt x="26766" y="18063"/>
                    <a:pt x="24337" y="18771"/>
                    <a:pt x="22920" y="20289"/>
                  </a:cubicBezTo>
                  <a:cubicBezTo>
                    <a:pt x="21504" y="21757"/>
                    <a:pt x="20795" y="24236"/>
                    <a:pt x="20795" y="27727"/>
                  </a:cubicBezTo>
                  <a:lnTo>
                    <a:pt x="20795" y="52064"/>
                  </a:lnTo>
                  <a:cubicBezTo>
                    <a:pt x="20795" y="55555"/>
                    <a:pt x="21504" y="57984"/>
                    <a:pt x="22920" y="59451"/>
                  </a:cubicBezTo>
                  <a:cubicBezTo>
                    <a:pt x="24337" y="60868"/>
                    <a:pt x="26766" y="61576"/>
                    <a:pt x="30257" y="61576"/>
                  </a:cubicBezTo>
                  <a:lnTo>
                    <a:pt x="36329" y="61576"/>
                  </a:lnTo>
                  <a:cubicBezTo>
                    <a:pt x="43817" y="61526"/>
                    <a:pt x="47612" y="57427"/>
                    <a:pt x="47612" y="49281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6" name="Google Shape;296;p25"/>
            <p:cNvSpPr/>
            <p:nvPr/>
          </p:nvSpPr>
          <p:spPr>
            <a:xfrm>
              <a:off x="1876445" y="2085886"/>
              <a:ext cx="72252" cy="105140"/>
            </a:xfrm>
            <a:custGeom>
              <a:rect b="b" l="l" r="r" t="t"/>
              <a:pathLst>
                <a:path extrusionOk="0" h="105140" w="72252">
                  <a:moveTo>
                    <a:pt x="101" y="78375"/>
                  </a:moveTo>
                  <a:lnTo>
                    <a:pt x="101" y="75086"/>
                  </a:lnTo>
                  <a:cubicBezTo>
                    <a:pt x="101" y="72809"/>
                    <a:pt x="1214" y="71645"/>
                    <a:pt x="3542" y="71645"/>
                  </a:cubicBezTo>
                  <a:lnTo>
                    <a:pt x="17456" y="71645"/>
                  </a:lnTo>
                  <a:cubicBezTo>
                    <a:pt x="19733" y="71645"/>
                    <a:pt x="20897" y="72809"/>
                    <a:pt x="20897" y="75086"/>
                  </a:cubicBezTo>
                  <a:lnTo>
                    <a:pt x="20897" y="76401"/>
                  </a:lnTo>
                  <a:cubicBezTo>
                    <a:pt x="20897" y="80550"/>
                    <a:pt x="21706" y="83384"/>
                    <a:pt x="23376" y="84902"/>
                  </a:cubicBezTo>
                  <a:cubicBezTo>
                    <a:pt x="24995" y="86419"/>
                    <a:pt x="28031" y="87178"/>
                    <a:pt x="32382" y="87178"/>
                  </a:cubicBezTo>
                  <a:lnTo>
                    <a:pt x="40073" y="87178"/>
                  </a:lnTo>
                  <a:cubicBezTo>
                    <a:pt x="44323" y="87178"/>
                    <a:pt x="47308" y="86369"/>
                    <a:pt x="48978" y="84699"/>
                  </a:cubicBezTo>
                  <a:cubicBezTo>
                    <a:pt x="50648" y="83080"/>
                    <a:pt x="51508" y="79994"/>
                    <a:pt x="51508" y="75541"/>
                  </a:cubicBezTo>
                  <a:lnTo>
                    <a:pt x="51508" y="73568"/>
                  </a:lnTo>
                  <a:cubicBezTo>
                    <a:pt x="51508" y="70380"/>
                    <a:pt x="50243" y="68002"/>
                    <a:pt x="47662" y="66282"/>
                  </a:cubicBezTo>
                  <a:cubicBezTo>
                    <a:pt x="45082" y="64612"/>
                    <a:pt x="41894" y="63600"/>
                    <a:pt x="38099" y="63246"/>
                  </a:cubicBezTo>
                  <a:cubicBezTo>
                    <a:pt x="34254" y="62943"/>
                    <a:pt x="30156" y="62285"/>
                    <a:pt x="25754" y="61374"/>
                  </a:cubicBezTo>
                  <a:cubicBezTo>
                    <a:pt x="21352" y="60463"/>
                    <a:pt x="17254" y="59249"/>
                    <a:pt x="13408" y="57782"/>
                  </a:cubicBezTo>
                  <a:cubicBezTo>
                    <a:pt x="9614" y="56314"/>
                    <a:pt x="6426" y="53430"/>
                    <a:pt x="3845" y="49130"/>
                  </a:cubicBezTo>
                  <a:cubicBezTo>
                    <a:pt x="1265" y="44829"/>
                    <a:pt x="0" y="39314"/>
                    <a:pt x="0" y="32534"/>
                  </a:cubicBezTo>
                  <a:lnTo>
                    <a:pt x="0" y="26816"/>
                  </a:lnTo>
                  <a:cubicBezTo>
                    <a:pt x="0" y="18316"/>
                    <a:pt x="2378" y="11738"/>
                    <a:pt x="7185" y="7033"/>
                  </a:cubicBezTo>
                  <a:cubicBezTo>
                    <a:pt x="11992" y="2327"/>
                    <a:pt x="18620" y="0"/>
                    <a:pt x="27120" y="0"/>
                  </a:cubicBezTo>
                  <a:lnTo>
                    <a:pt x="43463" y="0"/>
                  </a:lnTo>
                  <a:cubicBezTo>
                    <a:pt x="52064" y="0"/>
                    <a:pt x="58794" y="2327"/>
                    <a:pt x="63600" y="7033"/>
                  </a:cubicBezTo>
                  <a:cubicBezTo>
                    <a:pt x="68407" y="11738"/>
                    <a:pt x="70785" y="18316"/>
                    <a:pt x="70785" y="26816"/>
                  </a:cubicBezTo>
                  <a:lnTo>
                    <a:pt x="70785" y="29903"/>
                  </a:lnTo>
                  <a:cubicBezTo>
                    <a:pt x="70785" y="32180"/>
                    <a:pt x="69621" y="33343"/>
                    <a:pt x="67345" y="33343"/>
                  </a:cubicBezTo>
                  <a:lnTo>
                    <a:pt x="53430" y="33343"/>
                  </a:lnTo>
                  <a:cubicBezTo>
                    <a:pt x="51154" y="33343"/>
                    <a:pt x="49990" y="32180"/>
                    <a:pt x="49990" y="29903"/>
                  </a:cubicBezTo>
                  <a:lnTo>
                    <a:pt x="49990" y="28941"/>
                  </a:lnTo>
                  <a:cubicBezTo>
                    <a:pt x="49990" y="24691"/>
                    <a:pt x="49180" y="21807"/>
                    <a:pt x="47561" y="20289"/>
                  </a:cubicBezTo>
                  <a:cubicBezTo>
                    <a:pt x="45942" y="18771"/>
                    <a:pt x="42906" y="18013"/>
                    <a:pt x="38555" y="18013"/>
                  </a:cubicBezTo>
                  <a:lnTo>
                    <a:pt x="32180" y="18013"/>
                  </a:lnTo>
                  <a:cubicBezTo>
                    <a:pt x="27727" y="18013"/>
                    <a:pt x="24691" y="18873"/>
                    <a:pt x="23123" y="20542"/>
                  </a:cubicBezTo>
                  <a:cubicBezTo>
                    <a:pt x="21554" y="22263"/>
                    <a:pt x="20745" y="25551"/>
                    <a:pt x="20745" y="30409"/>
                  </a:cubicBezTo>
                  <a:lnTo>
                    <a:pt x="20745" y="33495"/>
                  </a:lnTo>
                  <a:cubicBezTo>
                    <a:pt x="20745" y="38605"/>
                    <a:pt x="25197" y="41591"/>
                    <a:pt x="34153" y="42350"/>
                  </a:cubicBezTo>
                  <a:cubicBezTo>
                    <a:pt x="43412" y="43109"/>
                    <a:pt x="51660" y="44981"/>
                    <a:pt x="58844" y="47915"/>
                  </a:cubicBezTo>
                  <a:cubicBezTo>
                    <a:pt x="62639" y="49534"/>
                    <a:pt x="65827" y="52469"/>
                    <a:pt x="68407" y="56669"/>
                  </a:cubicBezTo>
                  <a:cubicBezTo>
                    <a:pt x="70987" y="60868"/>
                    <a:pt x="72252" y="66231"/>
                    <a:pt x="72252" y="72758"/>
                  </a:cubicBezTo>
                  <a:lnTo>
                    <a:pt x="72252" y="78324"/>
                  </a:lnTo>
                  <a:cubicBezTo>
                    <a:pt x="72252" y="86824"/>
                    <a:pt x="69874" y="93402"/>
                    <a:pt x="65068" y="98107"/>
                  </a:cubicBezTo>
                  <a:cubicBezTo>
                    <a:pt x="60261" y="102813"/>
                    <a:pt x="53633" y="105140"/>
                    <a:pt x="45133" y="105140"/>
                  </a:cubicBezTo>
                  <a:lnTo>
                    <a:pt x="27322" y="105140"/>
                  </a:lnTo>
                  <a:cubicBezTo>
                    <a:pt x="18822" y="105140"/>
                    <a:pt x="12194" y="102813"/>
                    <a:pt x="7387" y="98107"/>
                  </a:cubicBezTo>
                  <a:cubicBezTo>
                    <a:pt x="2530" y="93452"/>
                    <a:pt x="101" y="86875"/>
                    <a:pt x="101" y="7837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7" name="Google Shape;297;p25"/>
            <p:cNvSpPr/>
            <p:nvPr/>
          </p:nvSpPr>
          <p:spPr>
            <a:xfrm>
              <a:off x="1964079" y="2107592"/>
              <a:ext cx="54796" cy="83434"/>
            </a:xfrm>
            <a:custGeom>
              <a:rect b="b" l="l" r="r" t="t"/>
              <a:pathLst>
                <a:path extrusionOk="0" h="83434" w="54796">
                  <a:moveTo>
                    <a:pt x="54746" y="68913"/>
                  </a:moveTo>
                  <a:lnTo>
                    <a:pt x="54746" y="80196"/>
                  </a:lnTo>
                  <a:cubicBezTo>
                    <a:pt x="54746" y="81410"/>
                    <a:pt x="54493" y="82220"/>
                    <a:pt x="54037" y="82726"/>
                  </a:cubicBezTo>
                  <a:cubicBezTo>
                    <a:pt x="53532" y="83232"/>
                    <a:pt x="52621" y="83434"/>
                    <a:pt x="51356" y="83434"/>
                  </a:cubicBez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51356" y="0"/>
                  </a:lnTo>
                  <a:cubicBezTo>
                    <a:pt x="53633" y="0"/>
                    <a:pt x="54797" y="1164"/>
                    <a:pt x="54797" y="3441"/>
                  </a:cubicBezTo>
                  <a:lnTo>
                    <a:pt x="54797" y="14724"/>
                  </a:lnTo>
                  <a:cubicBezTo>
                    <a:pt x="54797" y="15938"/>
                    <a:pt x="54543" y="16748"/>
                    <a:pt x="54088" y="17254"/>
                  </a:cubicBezTo>
                  <a:cubicBezTo>
                    <a:pt x="53582" y="17760"/>
                    <a:pt x="52671" y="17962"/>
                    <a:pt x="51406" y="17962"/>
                  </a:cubicBezTo>
                  <a:lnTo>
                    <a:pt x="30308" y="17962"/>
                  </a:lnTo>
                  <a:cubicBezTo>
                    <a:pt x="26918" y="17962"/>
                    <a:pt x="24489" y="18670"/>
                    <a:pt x="23022" y="20188"/>
                  </a:cubicBezTo>
                  <a:cubicBezTo>
                    <a:pt x="21554" y="21655"/>
                    <a:pt x="20795" y="24135"/>
                    <a:pt x="20795" y="27626"/>
                  </a:cubicBezTo>
                  <a:lnTo>
                    <a:pt x="20795" y="55758"/>
                  </a:lnTo>
                  <a:cubicBezTo>
                    <a:pt x="20795" y="59249"/>
                    <a:pt x="21504" y="61728"/>
                    <a:pt x="23022" y="63196"/>
                  </a:cubicBezTo>
                  <a:cubicBezTo>
                    <a:pt x="24489" y="64663"/>
                    <a:pt x="26918" y="65422"/>
                    <a:pt x="30308" y="65422"/>
                  </a:cubicBezTo>
                  <a:lnTo>
                    <a:pt x="51406" y="65422"/>
                  </a:lnTo>
                  <a:cubicBezTo>
                    <a:pt x="53582" y="65472"/>
                    <a:pt x="54746" y="66636"/>
                    <a:pt x="54746" y="68913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8" name="Google Shape;298;p25"/>
            <p:cNvSpPr/>
            <p:nvPr/>
          </p:nvSpPr>
          <p:spPr>
            <a:xfrm>
              <a:off x="2032840" y="2076120"/>
              <a:ext cx="68407" cy="114956"/>
            </a:xfrm>
            <a:custGeom>
              <a:rect b="b" l="l" r="r" t="t"/>
              <a:pathLst>
                <a:path extrusionOk="0" h="114956" w="68407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40376"/>
                  </a:lnTo>
                  <a:lnTo>
                    <a:pt x="21453" y="40376"/>
                  </a:lnTo>
                  <a:cubicBezTo>
                    <a:pt x="23831" y="34507"/>
                    <a:pt x="29195" y="31522"/>
                    <a:pt x="37492" y="31522"/>
                  </a:cubicBezTo>
                  <a:lnTo>
                    <a:pt x="42754" y="31522"/>
                  </a:lnTo>
                  <a:cubicBezTo>
                    <a:pt x="59856" y="31522"/>
                    <a:pt x="68407" y="40427"/>
                    <a:pt x="68407" y="58186"/>
                  </a:cubicBezTo>
                  <a:lnTo>
                    <a:pt x="68407" y="111465"/>
                  </a:lnTo>
                  <a:cubicBezTo>
                    <a:pt x="68407" y="113742"/>
                    <a:pt x="67193" y="114906"/>
                    <a:pt x="64815" y="114906"/>
                  </a:cubicBezTo>
                  <a:lnTo>
                    <a:pt x="51103" y="114906"/>
                  </a:lnTo>
                  <a:cubicBezTo>
                    <a:pt x="48826" y="114906"/>
                    <a:pt x="47662" y="113742"/>
                    <a:pt x="47662" y="111465"/>
                  </a:cubicBezTo>
                  <a:lnTo>
                    <a:pt x="47662" y="59198"/>
                  </a:lnTo>
                  <a:cubicBezTo>
                    <a:pt x="47662" y="55707"/>
                    <a:pt x="46954" y="53228"/>
                    <a:pt x="45487" y="51761"/>
                  </a:cubicBezTo>
                  <a:cubicBezTo>
                    <a:pt x="44019" y="50293"/>
                    <a:pt x="41540" y="49534"/>
                    <a:pt x="38049" y="49534"/>
                  </a:cubicBezTo>
                  <a:lnTo>
                    <a:pt x="32180" y="49534"/>
                  </a:lnTo>
                  <a:cubicBezTo>
                    <a:pt x="24641" y="49534"/>
                    <a:pt x="20897" y="53683"/>
                    <a:pt x="20897" y="61981"/>
                  </a:cubicBezTo>
                  <a:lnTo>
                    <a:pt x="20897" y="111515"/>
                  </a:lnTo>
                  <a:cubicBezTo>
                    <a:pt x="20795" y="113792"/>
                    <a:pt x="19632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9" name="Google Shape;299;p25"/>
            <p:cNvSpPr/>
            <p:nvPr/>
          </p:nvSpPr>
          <p:spPr>
            <a:xfrm>
              <a:off x="2116730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8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8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3" y="23831"/>
                    <a:pt x="20643" y="27322"/>
                  </a:cubicBezTo>
                  <a:lnTo>
                    <a:pt x="20643" y="56112"/>
                  </a:lnTo>
                  <a:cubicBezTo>
                    <a:pt x="20643" y="59603"/>
                    <a:pt x="21352" y="62032"/>
                    <a:pt x="22769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0" name="Google Shape;300;p25"/>
            <p:cNvSpPr/>
            <p:nvPr/>
          </p:nvSpPr>
          <p:spPr>
            <a:xfrm>
              <a:off x="2199962" y="2107642"/>
              <a:ext cx="68558" cy="83434"/>
            </a:xfrm>
            <a:custGeom>
              <a:rect b="b" l="l" r="r" t="t"/>
              <a:pathLst>
                <a:path extrusionOk="0" h="83434" w="6855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8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8" y="11435"/>
                    <a:pt x="7033" y="6881"/>
                  </a:cubicBezTo>
                  <a:cubicBezTo>
                    <a:pt x="11688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425" y="6932"/>
                  </a:cubicBezTo>
                  <a:cubicBezTo>
                    <a:pt x="66181" y="11587"/>
                    <a:pt x="68559" y="18114"/>
                    <a:pt x="68559" y="26614"/>
                  </a:cubicBezTo>
                  <a:lnTo>
                    <a:pt x="68559" y="56719"/>
                  </a:lnTo>
                  <a:cubicBezTo>
                    <a:pt x="68559" y="65219"/>
                    <a:pt x="66181" y="71797"/>
                    <a:pt x="61425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35" y="18569"/>
                    <a:pt x="22718" y="19986"/>
                  </a:cubicBezTo>
                  <a:cubicBezTo>
                    <a:pt x="21301" y="21402"/>
                    <a:pt x="20593" y="23831"/>
                    <a:pt x="20593" y="27322"/>
                  </a:cubicBezTo>
                  <a:lnTo>
                    <a:pt x="20593" y="56112"/>
                  </a:lnTo>
                  <a:cubicBezTo>
                    <a:pt x="20593" y="59603"/>
                    <a:pt x="21301" y="62032"/>
                    <a:pt x="22718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1" name="Google Shape;301;p25"/>
            <p:cNvSpPr/>
            <p:nvPr/>
          </p:nvSpPr>
          <p:spPr>
            <a:xfrm>
              <a:off x="2285622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1" y="0"/>
                    <a:pt x="20795" y="1164"/>
                    <a:pt x="20795" y="3441"/>
                  </a:cubicBezTo>
                  <a:lnTo>
                    <a:pt x="20795" y="111515"/>
                  </a:lnTo>
                  <a:cubicBezTo>
                    <a:pt x="20795" y="113792"/>
                    <a:pt x="19631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02" name="Google Shape;302;p25"/>
          <p:cNvSpPr txBox="1"/>
          <p:nvPr>
            <p:ph type="title"/>
          </p:nvPr>
        </p:nvSpPr>
        <p:spPr>
          <a:xfrm>
            <a:off x="6977633" y="3578100"/>
            <a:ext cx="4529700" cy="13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i="0" sz="3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303" name="Google Shape;303;p25"/>
          <p:cNvSpPr txBox="1"/>
          <p:nvPr>
            <p:ph idx="1" type="subTitle"/>
          </p:nvPr>
        </p:nvSpPr>
        <p:spPr>
          <a:xfrm>
            <a:off x="6977633" y="1831400"/>
            <a:ext cx="4529700" cy="15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2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9pPr>
          </a:lstStyle>
          <a:p/>
        </p:txBody>
      </p:sp>
      <p:sp>
        <p:nvSpPr>
          <p:cNvPr id="304" name="Google Shape;304;p25"/>
          <p:cNvSpPr txBox="1"/>
          <p:nvPr>
            <p:ph idx="2" type="title"/>
          </p:nvPr>
        </p:nvSpPr>
        <p:spPr>
          <a:xfrm>
            <a:off x="6977633" y="4907833"/>
            <a:ext cx="4597200" cy="12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Rajdhani SemiBold"/>
              <a:buNone/>
              <a:defRPr i="0" sz="1900" u="none" cap="none" strike="noStrike">
                <a:solidFill>
                  <a:srgbClr val="0C0C0C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Rajdhani"/>
              <a:buNone/>
              <a:defRPr b="1" sz="1900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Rajdhani"/>
              <a:buNone/>
              <a:defRPr b="1" sz="1900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Rajdhani"/>
              <a:buNone/>
              <a:defRPr b="1" sz="1900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Rajdhani"/>
              <a:buNone/>
              <a:defRPr b="1" sz="1900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Rajdhani"/>
              <a:buNone/>
              <a:defRPr b="1" sz="1900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Rajdhani"/>
              <a:buNone/>
              <a:defRPr b="1" sz="1900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Rajdhani"/>
              <a:buNone/>
              <a:defRPr b="1" sz="1900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Rajdhani"/>
              <a:buNone/>
              <a:defRPr b="1" sz="1900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6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900"/>
              <a:buChar char="●"/>
              <a:defRPr sz="6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900"/>
              <a:buChar char="○"/>
              <a:defRPr sz="6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900"/>
              <a:buChar char="■"/>
              <a:defRPr sz="6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900"/>
              <a:buChar char="●"/>
              <a:defRPr sz="6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900"/>
              <a:buChar char="○"/>
              <a:defRPr sz="6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900"/>
              <a:buChar char="■"/>
              <a:defRPr sz="6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900"/>
              <a:buChar char="●"/>
              <a:defRPr sz="6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900"/>
              <a:buChar char="○"/>
              <a:defRPr sz="6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900"/>
              <a:buChar char="■"/>
              <a:defRPr sz="6900"/>
            </a:lvl9pPr>
          </a:lstStyle>
          <a:p/>
        </p:txBody>
      </p:sp>
      <p:sp>
        <p:nvSpPr>
          <p:cNvPr id="307" name="Google Shape;307;p26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308" name="Google Shape;308;p2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 sz="1900"/>
            </a:lvl1pPr>
            <a:lvl2pPr lvl="1" rtl="0">
              <a:buNone/>
              <a:defRPr sz="1900"/>
            </a:lvl2pPr>
            <a:lvl3pPr lvl="2" rtl="0">
              <a:buNone/>
              <a:defRPr sz="1900"/>
            </a:lvl3pPr>
            <a:lvl4pPr lvl="3" rtl="0">
              <a:buNone/>
              <a:defRPr sz="1900"/>
            </a:lvl4pPr>
            <a:lvl5pPr lvl="4" rtl="0">
              <a:buNone/>
              <a:defRPr sz="1900"/>
            </a:lvl5pPr>
            <a:lvl6pPr lvl="5" rtl="0">
              <a:buNone/>
              <a:defRPr sz="1900"/>
            </a:lvl6pPr>
            <a:lvl7pPr lvl="6" rtl="0">
              <a:buNone/>
              <a:defRPr sz="1900"/>
            </a:lvl7pPr>
            <a:lvl8pPr lvl="7" rtl="0">
              <a:buNone/>
              <a:defRPr sz="1900"/>
            </a:lvl8pPr>
            <a:lvl9pPr lvl="8" rtl="0">
              <a:buNone/>
              <a:defRPr sz="19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Blank Slide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7"/>
          <p:cNvSpPr txBox="1"/>
          <p:nvPr>
            <p:ph idx="10" type="dt"/>
          </p:nvPr>
        </p:nvSpPr>
        <p:spPr>
          <a:xfrm>
            <a:off x="609600" y="8333734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7825" lIns="117825" spcFirstLastPara="1" rIns="117825" wrap="square" tIns="1178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1" name="Google Shape;311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58900" lIns="117825" spcFirstLastPara="1" rIns="117825" wrap="square" tIns="58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Footer">
  <p:cSld name="1_Title and Footer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8"/>
          <p:cNvSpPr txBox="1"/>
          <p:nvPr>
            <p:ph type="title"/>
          </p:nvPr>
        </p:nvSpPr>
        <p:spPr>
          <a:xfrm>
            <a:off x="597057" y="174296"/>
            <a:ext cx="81279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7825" lIns="117825" spcFirstLastPara="1" rIns="117825" wrap="square" tIns="1178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4" name="Google Shape;314;p28"/>
          <p:cNvSpPr txBox="1"/>
          <p:nvPr>
            <p:ph idx="10" type="dt"/>
          </p:nvPr>
        </p:nvSpPr>
        <p:spPr>
          <a:xfrm>
            <a:off x="609600" y="8333734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7825" lIns="117825" spcFirstLastPara="1" rIns="117825" wrap="square" tIns="1178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5" name="Google Shape;315;p28"/>
          <p:cNvSpPr txBox="1"/>
          <p:nvPr>
            <p:ph idx="12" type="sldNum"/>
          </p:nvPr>
        </p:nvSpPr>
        <p:spPr>
          <a:xfrm>
            <a:off x="8737600" y="6298427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00" lIns="117825" spcFirstLastPara="1" rIns="117825" wrap="square" tIns="58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16" name="Google Shape;316;p28"/>
          <p:cNvCxnSpPr/>
          <p:nvPr/>
        </p:nvCxnSpPr>
        <p:spPr>
          <a:xfrm rot="10800000">
            <a:off x="533214" y="749419"/>
            <a:ext cx="11090700" cy="0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 1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9"/>
          <p:cNvSpPr txBox="1"/>
          <p:nvPr/>
        </p:nvSpPr>
        <p:spPr>
          <a:xfrm>
            <a:off x="11173875" y="6257926"/>
            <a:ext cx="5523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00" lIns="117825" spcFirstLastPara="1" rIns="117825" wrap="square" tIns="58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b="0" i="0" lang="en-US" sz="1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15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9" name="Google Shape;319;p29"/>
          <p:cNvSpPr txBox="1"/>
          <p:nvPr>
            <p:ph type="title"/>
          </p:nvPr>
        </p:nvSpPr>
        <p:spPr>
          <a:xfrm>
            <a:off x="393700" y="327660"/>
            <a:ext cx="113349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None/>
              <a:defRPr b="0" i="0" sz="3600" u="none" cap="none" strike="noStrik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20" name="Google Shape;320;p29"/>
          <p:cNvSpPr txBox="1"/>
          <p:nvPr>
            <p:ph idx="1" type="body"/>
          </p:nvPr>
        </p:nvSpPr>
        <p:spPr>
          <a:xfrm>
            <a:off x="393700" y="1482090"/>
            <a:ext cx="11334900" cy="8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42545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•"/>
              <a:defRPr b="0" i="0" sz="3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937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  <a:defRPr b="0" i="0" sz="2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937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»"/>
              <a:defRPr b="0" i="0" sz="2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9370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9370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9370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9370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1" name="Google Shape;321;p29"/>
          <p:cNvSpPr txBox="1"/>
          <p:nvPr>
            <p:ph idx="2" type="body"/>
          </p:nvPr>
        </p:nvSpPr>
        <p:spPr>
          <a:xfrm>
            <a:off x="393700" y="2557489"/>
            <a:ext cx="113328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oto Sans Symbols"/>
              <a:buChar char="▪"/>
              <a:defRPr b="1" i="0" sz="2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746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746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619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619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6195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6195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6195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195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oter">
  <p:cSld name="Title and Footer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0"/>
          <p:cNvSpPr txBox="1"/>
          <p:nvPr>
            <p:ph type="title"/>
          </p:nvPr>
        </p:nvSpPr>
        <p:spPr>
          <a:xfrm>
            <a:off x="597057" y="174297"/>
            <a:ext cx="81279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None/>
              <a:defRPr b="1" i="0" sz="1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" name="Google Shape;324;p30"/>
          <p:cNvSpPr txBox="1"/>
          <p:nvPr>
            <p:ph idx="10" type="dt"/>
          </p:nvPr>
        </p:nvSpPr>
        <p:spPr>
          <a:xfrm>
            <a:off x="609600" y="833373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5" name="Google Shape;325;p30"/>
          <p:cNvSpPr txBox="1"/>
          <p:nvPr>
            <p:ph idx="12" type="sldNum"/>
          </p:nvPr>
        </p:nvSpPr>
        <p:spPr>
          <a:xfrm>
            <a:off x="8737600" y="6298427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Academy">
  <p:cSld name="Portada University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"/>
          <p:cNvSpPr/>
          <p:nvPr/>
        </p:nvSpPr>
        <p:spPr>
          <a:xfrm>
            <a:off x="9951168" y="424352"/>
            <a:ext cx="1505242" cy="1170713"/>
          </a:xfrm>
          <a:custGeom>
            <a:rect b="b" l="l" r="r" t="t"/>
            <a:pathLst>
              <a:path extrusionOk="0" h="400929" w="515494">
                <a:moveTo>
                  <a:pt x="485489" y="1109"/>
                </a:moveTo>
                <a:cubicBezTo>
                  <a:pt x="436531" y="3776"/>
                  <a:pt x="339090" y="13682"/>
                  <a:pt x="278892" y="50258"/>
                </a:cubicBezTo>
                <a:cubicBezTo>
                  <a:pt x="274701" y="52830"/>
                  <a:pt x="272415" y="57306"/>
                  <a:pt x="272320" y="61974"/>
                </a:cubicBezTo>
                <a:lnTo>
                  <a:pt x="271558" y="387252"/>
                </a:lnTo>
                <a:cubicBezTo>
                  <a:pt x="271558" y="397539"/>
                  <a:pt x="282797" y="404112"/>
                  <a:pt x="292322" y="399349"/>
                </a:cubicBezTo>
                <a:cubicBezTo>
                  <a:pt x="354235" y="368393"/>
                  <a:pt x="443675" y="360106"/>
                  <a:pt x="487966" y="357820"/>
                </a:cubicBezTo>
                <a:cubicBezTo>
                  <a:pt x="503111" y="357058"/>
                  <a:pt x="514826" y="344961"/>
                  <a:pt x="514826" y="330483"/>
                </a:cubicBezTo>
                <a:lnTo>
                  <a:pt x="515493" y="28446"/>
                </a:lnTo>
                <a:cubicBezTo>
                  <a:pt x="515684" y="12729"/>
                  <a:pt x="501968" y="156"/>
                  <a:pt x="485489" y="1109"/>
                </a:cubicBezTo>
                <a:close/>
                <a:moveTo>
                  <a:pt x="237363" y="50163"/>
                </a:moveTo>
                <a:cubicBezTo>
                  <a:pt x="177356" y="13301"/>
                  <a:pt x="79915" y="2919"/>
                  <a:pt x="30956" y="61"/>
                </a:cubicBezTo>
                <a:cubicBezTo>
                  <a:pt x="14478" y="-987"/>
                  <a:pt x="762" y="11586"/>
                  <a:pt x="667" y="27398"/>
                </a:cubicBezTo>
                <a:lnTo>
                  <a:pt x="0" y="329436"/>
                </a:lnTo>
                <a:cubicBezTo>
                  <a:pt x="0" y="343914"/>
                  <a:pt x="11716" y="356106"/>
                  <a:pt x="26765" y="356868"/>
                </a:cubicBezTo>
                <a:cubicBezTo>
                  <a:pt x="70961" y="359249"/>
                  <a:pt x="160496" y="368012"/>
                  <a:pt x="222218" y="399254"/>
                </a:cubicBezTo>
                <a:cubicBezTo>
                  <a:pt x="231743" y="404016"/>
                  <a:pt x="242983" y="397539"/>
                  <a:pt x="242983" y="387252"/>
                </a:cubicBezTo>
                <a:lnTo>
                  <a:pt x="243840" y="61783"/>
                </a:lnTo>
                <a:cubicBezTo>
                  <a:pt x="243840" y="57116"/>
                  <a:pt x="241459" y="52734"/>
                  <a:pt x="237363" y="50163"/>
                </a:cubicBez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" name="Google Shape;53;p4"/>
          <p:cNvSpPr/>
          <p:nvPr/>
        </p:nvSpPr>
        <p:spPr>
          <a:xfrm>
            <a:off x="-694660" y="-1801020"/>
            <a:ext cx="7261324" cy="9347839"/>
          </a:xfrm>
          <a:custGeom>
            <a:rect b="b" l="l" r="r" t="t"/>
            <a:pathLst>
              <a:path extrusionOk="0" h="7015264" w="5449399">
                <a:moveTo>
                  <a:pt x="5448899" y="3397118"/>
                </a:moveTo>
                <a:cubicBezTo>
                  <a:pt x="5448152" y="3139504"/>
                  <a:pt x="5334829" y="3023194"/>
                  <a:pt x="5212495" y="2935912"/>
                </a:cubicBezTo>
                <a:lnTo>
                  <a:pt x="5207266" y="2932178"/>
                </a:lnTo>
                <a:lnTo>
                  <a:pt x="508808" y="51870"/>
                </a:lnTo>
                <a:lnTo>
                  <a:pt x="498601" y="46044"/>
                </a:lnTo>
                <a:cubicBezTo>
                  <a:pt x="382789" y="-15098"/>
                  <a:pt x="253783" y="-15347"/>
                  <a:pt x="153505" y="45297"/>
                </a:cubicBezTo>
                <a:cubicBezTo>
                  <a:pt x="57061" y="103651"/>
                  <a:pt x="-347" y="210600"/>
                  <a:pt x="2" y="331441"/>
                </a:cubicBezTo>
                <a:lnTo>
                  <a:pt x="499" y="513922"/>
                </a:lnTo>
                <a:cubicBezTo>
                  <a:pt x="1246" y="787718"/>
                  <a:pt x="104611" y="873854"/>
                  <a:pt x="219676" y="944606"/>
                </a:cubicBezTo>
                <a:lnTo>
                  <a:pt x="4335638" y="3495951"/>
                </a:lnTo>
                <a:lnTo>
                  <a:pt x="236207" y="6068855"/>
                </a:lnTo>
                <a:lnTo>
                  <a:pt x="233767" y="6070398"/>
                </a:lnTo>
                <a:cubicBezTo>
                  <a:pt x="119199" y="6141996"/>
                  <a:pt x="16432" y="6228881"/>
                  <a:pt x="17229" y="6502129"/>
                </a:cubicBezTo>
                <a:lnTo>
                  <a:pt x="17727" y="6684659"/>
                </a:lnTo>
                <a:cubicBezTo>
                  <a:pt x="18075" y="6805450"/>
                  <a:pt x="75633" y="6912200"/>
                  <a:pt x="171728" y="6970156"/>
                </a:cubicBezTo>
                <a:cubicBezTo>
                  <a:pt x="221618" y="7000229"/>
                  <a:pt x="278628" y="7015265"/>
                  <a:pt x="337629" y="7015265"/>
                </a:cubicBezTo>
                <a:cubicBezTo>
                  <a:pt x="396979" y="7015265"/>
                  <a:pt x="458371" y="7000030"/>
                  <a:pt x="516476" y="6969608"/>
                </a:cubicBezTo>
                <a:lnTo>
                  <a:pt x="522401" y="6966521"/>
                </a:lnTo>
                <a:lnTo>
                  <a:pt x="5204976" y="4058679"/>
                </a:lnTo>
                <a:lnTo>
                  <a:pt x="5215980" y="4051310"/>
                </a:lnTo>
                <a:cubicBezTo>
                  <a:pt x="5337618" y="3962982"/>
                  <a:pt x="5450094" y="3845776"/>
                  <a:pt x="5449397" y="3588859"/>
                </a:cubicBezTo>
                <a:lnTo>
                  <a:pt x="5448899" y="3397118"/>
                </a:ln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4" name="Google Shape;54;p4"/>
          <p:cNvGrpSpPr/>
          <p:nvPr/>
        </p:nvGrpSpPr>
        <p:grpSpPr>
          <a:xfrm>
            <a:off x="594112" y="2668339"/>
            <a:ext cx="2929150" cy="690460"/>
            <a:chOff x="363193" y="1700338"/>
            <a:chExt cx="2196917" cy="517858"/>
          </a:xfrm>
        </p:grpSpPr>
        <p:sp>
          <p:nvSpPr>
            <p:cNvPr id="55" name="Google Shape;55;p4"/>
            <p:cNvSpPr/>
            <p:nvPr/>
          </p:nvSpPr>
          <p:spPr>
            <a:xfrm>
              <a:off x="363193" y="1700338"/>
              <a:ext cx="179113" cy="291943"/>
            </a:xfrm>
            <a:custGeom>
              <a:rect b="b" l="l" r="r" t="t"/>
              <a:pathLst>
                <a:path extrusionOk="0" h="291943" w="179113">
                  <a:moveTo>
                    <a:pt x="161354" y="17304"/>
                  </a:moveTo>
                  <a:cubicBezTo>
                    <a:pt x="149514" y="5768"/>
                    <a:pt x="133222" y="0"/>
                    <a:pt x="112426" y="0"/>
                  </a:cubicBez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709"/>
                  </a:lnTo>
                  <a:cubicBezTo>
                    <a:pt x="0" y="289515"/>
                    <a:pt x="2429" y="291944"/>
                    <a:pt x="7286" y="291944"/>
                  </a:cubicBezTo>
                  <a:lnTo>
                    <a:pt x="112426" y="291944"/>
                  </a:lnTo>
                  <a:cubicBezTo>
                    <a:pt x="133222" y="291944"/>
                    <a:pt x="149514" y="286125"/>
                    <a:pt x="161354" y="274437"/>
                  </a:cubicBezTo>
                  <a:cubicBezTo>
                    <a:pt x="173143" y="262750"/>
                    <a:pt x="179113" y="246508"/>
                    <a:pt x="179113" y="225713"/>
                  </a:cubicBezTo>
                  <a:lnTo>
                    <a:pt x="179113" y="57174"/>
                  </a:lnTo>
                  <a:cubicBezTo>
                    <a:pt x="179113" y="36076"/>
                    <a:pt x="173143" y="28840"/>
                    <a:pt x="161354" y="17304"/>
                  </a:cubicBezTo>
                  <a:moveTo>
                    <a:pt x="137219" y="223992"/>
                  </a:moveTo>
                  <a:cubicBezTo>
                    <a:pt x="137219" y="245091"/>
                    <a:pt x="126948" y="255615"/>
                    <a:pt x="106405" y="255615"/>
                  </a:cubicBezTo>
                  <a:lnTo>
                    <a:pt x="46195" y="255615"/>
                  </a:lnTo>
                  <a:cubicBezTo>
                    <a:pt x="43058" y="255615"/>
                    <a:pt x="41489" y="254047"/>
                    <a:pt x="41489" y="250910"/>
                  </a:cubicBezTo>
                  <a:lnTo>
                    <a:pt x="41489" y="40629"/>
                  </a:lnTo>
                  <a:cubicBezTo>
                    <a:pt x="41489" y="37796"/>
                    <a:pt x="43058" y="36329"/>
                    <a:pt x="46195" y="36329"/>
                  </a:cubicBezTo>
                  <a:lnTo>
                    <a:pt x="106456" y="36329"/>
                  </a:lnTo>
                  <a:cubicBezTo>
                    <a:pt x="126998" y="36329"/>
                    <a:pt x="137269" y="37796"/>
                    <a:pt x="137269" y="58844"/>
                  </a:cubicBezTo>
                  <a:lnTo>
                    <a:pt x="137269" y="223992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581164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35" y="217921"/>
                  </a:cubicBezTo>
                  <a:lnTo>
                    <a:pt x="34608" y="217921"/>
                  </a:lnTo>
                  <a:cubicBezTo>
                    <a:pt x="37189" y="217921"/>
                    <a:pt x="38960" y="217415"/>
                    <a:pt x="39972" y="216453"/>
                  </a:cubicBezTo>
                  <a:cubicBezTo>
                    <a:pt x="4093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581164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26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162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658122" y="1774310"/>
              <a:ext cx="169651" cy="284556"/>
            </a:xfrm>
            <a:custGeom>
              <a:rect b="b" l="l" r="r" t="t"/>
              <a:pathLst>
                <a:path extrusionOk="0" h="284556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436" y="0"/>
                    <a:pt x="29194" y="5768"/>
                    <a:pt x="17557" y="17254"/>
                  </a:cubicBezTo>
                  <a:cubicBezTo>
                    <a:pt x="5869" y="28790"/>
                    <a:pt x="0" y="45132"/>
                    <a:pt x="0" y="66181"/>
                  </a:cubicBezTo>
                  <a:lnTo>
                    <a:pt x="0" y="140963"/>
                  </a:lnTo>
                  <a:cubicBezTo>
                    <a:pt x="0" y="162062"/>
                    <a:pt x="5464" y="178405"/>
                    <a:pt x="16444" y="189941"/>
                  </a:cubicBezTo>
                  <a:cubicBezTo>
                    <a:pt x="27424" y="201477"/>
                    <a:pt x="43159" y="207194"/>
                    <a:pt x="63651" y="207194"/>
                  </a:cubicBezTo>
                  <a:lnTo>
                    <a:pt x="82878" y="207194"/>
                  </a:lnTo>
                  <a:cubicBezTo>
                    <a:pt x="104533" y="207194"/>
                    <a:pt x="118953" y="199503"/>
                    <a:pt x="126088" y="184122"/>
                  </a:cubicBezTo>
                  <a:lnTo>
                    <a:pt x="127808" y="184122"/>
                  </a:lnTo>
                  <a:lnTo>
                    <a:pt x="127808" y="216605"/>
                  </a:lnTo>
                  <a:cubicBezTo>
                    <a:pt x="127808" y="237653"/>
                    <a:pt x="117385" y="248228"/>
                    <a:pt x="96589" y="248228"/>
                  </a:cubicBezTo>
                  <a:lnTo>
                    <a:pt x="22617" y="248228"/>
                  </a:lnTo>
                  <a:cubicBezTo>
                    <a:pt x="17760" y="248228"/>
                    <a:pt x="15381" y="250657"/>
                    <a:pt x="15381" y="255514"/>
                  </a:cubicBezTo>
                  <a:lnTo>
                    <a:pt x="15381" y="277726"/>
                  </a:lnTo>
                  <a:cubicBezTo>
                    <a:pt x="15381" y="282280"/>
                    <a:pt x="17810" y="284557"/>
                    <a:pt x="22617" y="284557"/>
                  </a:cubicBezTo>
                  <a:lnTo>
                    <a:pt x="102965" y="284557"/>
                  </a:lnTo>
                  <a:cubicBezTo>
                    <a:pt x="123760" y="284557"/>
                    <a:pt x="140052" y="278789"/>
                    <a:pt x="151892" y="267303"/>
                  </a:cubicBezTo>
                  <a:cubicBezTo>
                    <a:pt x="163681" y="255717"/>
                    <a:pt x="169651" y="239576"/>
                    <a:pt x="169651" y="218781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757" y="134638"/>
                  </a:moveTo>
                  <a:cubicBezTo>
                    <a:pt x="127757" y="158571"/>
                    <a:pt x="116069" y="170511"/>
                    <a:pt x="92694" y="170511"/>
                  </a:cubicBezTo>
                  <a:lnTo>
                    <a:pt x="72202" y="170511"/>
                  </a:lnTo>
                  <a:cubicBezTo>
                    <a:pt x="51963" y="170511"/>
                    <a:pt x="41844" y="159987"/>
                    <a:pt x="41844" y="138888"/>
                  </a:cubicBezTo>
                  <a:lnTo>
                    <a:pt x="41844" y="67952"/>
                  </a:lnTo>
                  <a:cubicBezTo>
                    <a:pt x="41844" y="46903"/>
                    <a:pt x="51963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34638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866227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77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213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866227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86" y="217921"/>
                  </a:cubicBezTo>
                  <a:lnTo>
                    <a:pt x="34659" y="217921"/>
                  </a:lnTo>
                  <a:cubicBezTo>
                    <a:pt x="37239" y="217921"/>
                    <a:pt x="39010" y="217415"/>
                    <a:pt x="39972" y="216453"/>
                  </a:cubicBezTo>
                  <a:cubicBezTo>
                    <a:pt x="4098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925274" y="1701552"/>
              <a:ext cx="130337" cy="290678"/>
            </a:xfrm>
            <a:custGeom>
              <a:rect b="b" l="l" r="r" t="t"/>
              <a:pathLst>
                <a:path extrusionOk="0" h="290678" w="130337">
                  <a:moveTo>
                    <a:pt x="122596" y="254401"/>
                  </a:moveTo>
                  <a:lnTo>
                    <a:pt x="105950" y="254401"/>
                  </a:lnTo>
                  <a:cubicBezTo>
                    <a:pt x="84547" y="254401"/>
                    <a:pt x="73872" y="244029"/>
                    <a:pt x="73872" y="223233"/>
                  </a:cubicBezTo>
                  <a:lnTo>
                    <a:pt x="73872" y="113337"/>
                  </a:lnTo>
                  <a:cubicBezTo>
                    <a:pt x="73872" y="110504"/>
                    <a:pt x="75440" y="109087"/>
                    <a:pt x="78577" y="109087"/>
                  </a:cubicBezTo>
                  <a:lnTo>
                    <a:pt x="118346" y="109087"/>
                  </a:lnTo>
                  <a:cubicBezTo>
                    <a:pt x="123457" y="109087"/>
                    <a:pt x="126037" y="106810"/>
                    <a:pt x="126037" y="102256"/>
                  </a:cubicBezTo>
                  <a:lnTo>
                    <a:pt x="126037" y="80044"/>
                  </a:lnTo>
                  <a:cubicBezTo>
                    <a:pt x="126037" y="75238"/>
                    <a:pt x="123457" y="72809"/>
                    <a:pt x="118346" y="72809"/>
                  </a:cubicBezTo>
                  <a:lnTo>
                    <a:pt x="78577" y="72809"/>
                  </a:lnTo>
                  <a:cubicBezTo>
                    <a:pt x="75440" y="72809"/>
                    <a:pt x="73872" y="71342"/>
                    <a:pt x="73872" y="68508"/>
                  </a:cubicBezTo>
                  <a:lnTo>
                    <a:pt x="73872" y="7286"/>
                  </a:lnTo>
                  <a:cubicBezTo>
                    <a:pt x="73872" y="2429"/>
                    <a:pt x="71443" y="0"/>
                    <a:pt x="66636" y="0"/>
                  </a:cubicBezTo>
                  <a:lnTo>
                    <a:pt x="39719" y="0"/>
                  </a:lnTo>
                  <a:cubicBezTo>
                    <a:pt x="34608" y="0"/>
                    <a:pt x="32028" y="2429"/>
                    <a:pt x="32028" y="7286"/>
                  </a:cubicBezTo>
                  <a:lnTo>
                    <a:pt x="32028" y="68458"/>
                  </a:lnTo>
                  <a:cubicBezTo>
                    <a:pt x="32028" y="71291"/>
                    <a:pt x="30611" y="72758"/>
                    <a:pt x="27778" y="72758"/>
                  </a:cubicBezTo>
                  <a:lnTo>
                    <a:pt x="7235" y="72758"/>
                  </a:lnTo>
                  <a:cubicBezTo>
                    <a:pt x="2429" y="72758"/>
                    <a:pt x="0" y="75187"/>
                    <a:pt x="0" y="79994"/>
                  </a:cubicBezTo>
                  <a:lnTo>
                    <a:pt x="0" y="102206"/>
                  </a:lnTo>
                  <a:cubicBezTo>
                    <a:pt x="0" y="104786"/>
                    <a:pt x="455" y="106557"/>
                    <a:pt x="1518" y="107569"/>
                  </a:cubicBezTo>
                  <a:cubicBezTo>
                    <a:pt x="2530" y="108581"/>
                    <a:pt x="4402" y="109036"/>
                    <a:pt x="7235" y="109036"/>
                  </a:cubicBezTo>
                  <a:lnTo>
                    <a:pt x="27778" y="109036"/>
                  </a:lnTo>
                  <a:cubicBezTo>
                    <a:pt x="30611" y="109036"/>
                    <a:pt x="32028" y="110453"/>
                    <a:pt x="32028" y="113286"/>
                  </a:cubicBezTo>
                  <a:lnTo>
                    <a:pt x="32028" y="225308"/>
                  </a:lnTo>
                  <a:cubicBezTo>
                    <a:pt x="32028" y="246103"/>
                    <a:pt x="38049" y="262193"/>
                    <a:pt x="49990" y="273577"/>
                  </a:cubicBezTo>
                  <a:cubicBezTo>
                    <a:pt x="61931" y="285012"/>
                    <a:pt x="78476" y="290679"/>
                    <a:pt x="99575" y="290679"/>
                  </a:cubicBezTo>
                  <a:lnTo>
                    <a:pt x="122647" y="290679"/>
                  </a:lnTo>
                  <a:cubicBezTo>
                    <a:pt x="127757" y="290679"/>
                    <a:pt x="130338" y="288402"/>
                    <a:pt x="130338" y="283848"/>
                  </a:cubicBezTo>
                  <a:lnTo>
                    <a:pt x="130338" y="261636"/>
                  </a:lnTo>
                  <a:cubicBezTo>
                    <a:pt x="130287" y="256830"/>
                    <a:pt x="127757" y="254401"/>
                    <a:pt x="122596" y="254401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1075243" y="1774310"/>
              <a:ext cx="169651" cy="217920"/>
            </a:xfrm>
            <a:custGeom>
              <a:rect b="b" l="l" r="r" t="t"/>
              <a:pathLst>
                <a:path extrusionOk="0" h="217920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132" y="0"/>
                    <a:pt x="28840" y="5768"/>
                    <a:pt x="17304" y="17254"/>
                  </a:cubicBezTo>
                  <a:cubicBezTo>
                    <a:pt x="5768" y="28790"/>
                    <a:pt x="0" y="45132"/>
                    <a:pt x="0" y="66181"/>
                  </a:cubicBezTo>
                  <a:lnTo>
                    <a:pt x="0" y="151689"/>
                  </a:lnTo>
                  <a:cubicBezTo>
                    <a:pt x="0" y="172485"/>
                    <a:pt x="5768" y="188726"/>
                    <a:pt x="17304" y="200414"/>
                  </a:cubicBezTo>
                  <a:cubicBezTo>
                    <a:pt x="28840" y="212102"/>
                    <a:pt x="45183" y="217921"/>
                    <a:pt x="66231" y="217921"/>
                  </a:cubicBezTo>
                  <a:lnTo>
                    <a:pt x="82878" y="217921"/>
                  </a:lnTo>
                  <a:cubicBezTo>
                    <a:pt x="104786" y="217921"/>
                    <a:pt x="119206" y="210382"/>
                    <a:pt x="126037" y="195253"/>
                  </a:cubicBezTo>
                  <a:lnTo>
                    <a:pt x="127757" y="195253"/>
                  </a:lnTo>
                  <a:lnTo>
                    <a:pt x="127757" y="210685"/>
                  </a:lnTo>
                  <a:cubicBezTo>
                    <a:pt x="127757" y="215543"/>
                    <a:pt x="130186" y="217921"/>
                    <a:pt x="135043" y="217921"/>
                  </a:cubicBezTo>
                  <a:lnTo>
                    <a:pt x="161961" y="217921"/>
                  </a:lnTo>
                  <a:cubicBezTo>
                    <a:pt x="167122" y="217921"/>
                    <a:pt x="169651" y="215492"/>
                    <a:pt x="169651" y="210685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808" y="145314"/>
                  </a:moveTo>
                  <a:cubicBezTo>
                    <a:pt x="127808" y="169550"/>
                    <a:pt x="116120" y="181643"/>
                    <a:pt x="92744" y="181643"/>
                  </a:cubicBezTo>
                  <a:lnTo>
                    <a:pt x="72202" y="181643"/>
                  </a:lnTo>
                  <a:cubicBezTo>
                    <a:pt x="51710" y="181643"/>
                    <a:pt x="41439" y="171119"/>
                    <a:pt x="41439" y="150020"/>
                  </a:cubicBezTo>
                  <a:lnTo>
                    <a:pt x="41439" y="67952"/>
                  </a:lnTo>
                  <a:cubicBezTo>
                    <a:pt x="41439" y="46903"/>
                    <a:pt x="51710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45314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1283348" y="1700894"/>
              <a:ext cx="41489" cy="291387"/>
            </a:xfrm>
            <a:custGeom>
              <a:rect b="b" l="l" r="r" t="t"/>
              <a:pathLst>
                <a:path extrusionOk="0" h="291387" w="41489">
                  <a:moveTo>
                    <a:pt x="34203" y="0"/>
                  </a:move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152"/>
                  </a:lnTo>
                  <a:cubicBezTo>
                    <a:pt x="0" y="288959"/>
                    <a:pt x="2429" y="291387"/>
                    <a:pt x="7286" y="291387"/>
                  </a:cubicBezTo>
                  <a:lnTo>
                    <a:pt x="34203" y="291387"/>
                  </a:lnTo>
                  <a:cubicBezTo>
                    <a:pt x="39061" y="291387"/>
                    <a:pt x="41489" y="288959"/>
                    <a:pt x="41489" y="284152"/>
                  </a:cubicBezTo>
                  <a:lnTo>
                    <a:pt x="41489" y="7286"/>
                  </a:lnTo>
                  <a:cubicBezTo>
                    <a:pt x="41489" y="2479"/>
                    <a:pt x="39061" y="0"/>
                    <a:pt x="34203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1373056" y="1700338"/>
              <a:ext cx="171018" cy="291943"/>
            </a:xfrm>
            <a:custGeom>
              <a:rect b="b" l="l" r="r" t="t"/>
              <a:pathLst>
                <a:path extrusionOk="0" h="291943" w="171018">
                  <a:moveTo>
                    <a:pt x="166312" y="0"/>
                  </a:moveTo>
                  <a:lnTo>
                    <a:pt x="153916" y="0"/>
                  </a:lnTo>
                  <a:cubicBezTo>
                    <a:pt x="151032" y="0"/>
                    <a:pt x="149615" y="1720"/>
                    <a:pt x="149615" y="5161"/>
                  </a:cubicBezTo>
                  <a:lnTo>
                    <a:pt x="149615" y="138939"/>
                  </a:lnTo>
                  <a:cubicBezTo>
                    <a:pt x="149615" y="141519"/>
                    <a:pt x="148198" y="142784"/>
                    <a:pt x="145314" y="142784"/>
                  </a:cubicBezTo>
                  <a:lnTo>
                    <a:pt x="25653" y="142784"/>
                  </a:lnTo>
                  <a:cubicBezTo>
                    <a:pt x="22769" y="142784"/>
                    <a:pt x="21403" y="141519"/>
                    <a:pt x="21403" y="138939"/>
                  </a:cubicBezTo>
                  <a:lnTo>
                    <a:pt x="21403" y="5161"/>
                  </a:lnTo>
                  <a:cubicBezTo>
                    <a:pt x="21403" y="1720"/>
                    <a:pt x="19834" y="0"/>
                    <a:pt x="16697" y="0"/>
                  </a:cubicBezTo>
                  <a:lnTo>
                    <a:pt x="4301" y="0"/>
                  </a:lnTo>
                  <a:cubicBezTo>
                    <a:pt x="1417" y="0"/>
                    <a:pt x="0" y="1720"/>
                    <a:pt x="0" y="5161"/>
                  </a:cubicBezTo>
                  <a:lnTo>
                    <a:pt x="0" y="286834"/>
                  </a:lnTo>
                  <a:cubicBezTo>
                    <a:pt x="0" y="290274"/>
                    <a:pt x="1417" y="291944"/>
                    <a:pt x="4301" y="291944"/>
                  </a:cubicBezTo>
                  <a:lnTo>
                    <a:pt x="16697" y="291944"/>
                  </a:lnTo>
                  <a:cubicBezTo>
                    <a:pt x="19834" y="291944"/>
                    <a:pt x="21403" y="290274"/>
                    <a:pt x="21403" y="286834"/>
                  </a:cubicBezTo>
                  <a:lnTo>
                    <a:pt x="21403" y="165907"/>
                  </a:lnTo>
                  <a:cubicBezTo>
                    <a:pt x="21403" y="163377"/>
                    <a:pt x="22819" y="162062"/>
                    <a:pt x="25653" y="162062"/>
                  </a:cubicBezTo>
                  <a:lnTo>
                    <a:pt x="145314" y="162062"/>
                  </a:lnTo>
                  <a:cubicBezTo>
                    <a:pt x="148198" y="162062"/>
                    <a:pt x="149615" y="163377"/>
                    <a:pt x="149615" y="165907"/>
                  </a:cubicBezTo>
                  <a:lnTo>
                    <a:pt x="149615" y="286834"/>
                  </a:lnTo>
                  <a:cubicBezTo>
                    <a:pt x="149615" y="290274"/>
                    <a:pt x="151032" y="291944"/>
                    <a:pt x="153916" y="291944"/>
                  </a:cubicBezTo>
                  <a:lnTo>
                    <a:pt x="166312" y="291944"/>
                  </a:lnTo>
                  <a:cubicBezTo>
                    <a:pt x="169449" y="291944"/>
                    <a:pt x="171018" y="290274"/>
                    <a:pt x="171018" y="286834"/>
                  </a:cubicBezTo>
                  <a:lnTo>
                    <a:pt x="171018" y="5161"/>
                  </a:lnTo>
                  <a:cubicBezTo>
                    <a:pt x="171068" y="1720"/>
                    <a:pt x="169500" y="0"/>
                    <a:pt x="166312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1591129" y="1774310"/>
              <a:ext cx="156799" cy="217971"/>
            </a:xfrm>
            <a:custGeom>
              <a:rect b="b" l="l" r="r" t="t"/>
              <a:pathLst>
                <a:path extrusionOk="0" h="217971" w="156799">
                  <a:moveTo>
                    <a:pt x="96539" y="0"/>
                  </a:moveTo>
                  <a:lnTo>
                    <a:pt x="59806" y="0"/>
                  </a:lnTo>
                  <a:cubicBezTo>
                    <a:pt x="41287" y="0"/>
                    <a:pt x="26715" y="5414"/>
                    <a:pt x="15989" y="16242"/>
                  </a:cubicBezTo>
                  <a:cubicBezTo>
                    <a:pt x="531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13" y="190902"/>
                    <a:pt x="15989" y="201730"/>
                  </a:cubicBezTo>
                  <a:cubicBezTo>
                    <a:pt x="26715" y="212557"/>
                    <a:pt x="41287" y="217971"/>
                    <a:pt x="59806" y="217971"/>
                  </a:cubicBezTo>
                  <a:lnTo>
                    <a:pt x="96539" y="217971"/>
                  </a:lnTo>
                  <a:cubicBezTo>
                    <a:pt x="115108" y="217971"/>
                    <a:pt x="129781" y="212557"/>
                    <a:pt x="140609" y="201730"/>
                  </a:cubicBezTo>
                  <a:cubicBezTo>
                    <a:pt x="151437" y="190902"/>
                    <a:pt x="156800" y="176077"/>
                    <a:pt x="156800" y="157255"/>
                  </a:cubicBezTo>
                  <a:lnTo>
                    <a:pt x="156800" y="60666"/>
                  </a:lnTo>
                  <a:cubicBezTo>
                    <a:pt x="156800" y="41844"/>
                    <a:pt x="151386" y="27069"/>
                    <a:pt x="140609" y="16242"/>
                  </a:cubicBezTo>
                  <a:cubicBezTo>
                    <a:pt x="129781" y="5414"/>
                    <a:pt x="115108" y="0"/>
                    <a:pt x="96539" y="0"/>
                  </a:cubicBezTo>
                  <a:moveTo>
                    <a:pt x="135499" y="156850"/>
                  </a:moveTo>
                  <a:cubicBezTo>
                    <a:pt x="135499" y="170258"/>
                    <a:pt x="131957" y="180580"/>
                    <a:pt x="124974" y="187866"/>
                  </a:cubicBezTo>
                  <a:cubicBezTo>
                    <a:pt x="117992" y="195102"/>
                    <a:pt x="107974" y="198744"/>
                    <a:pt x="94869" y="198744"/>
                  </a:cubicBezTo>
                  <a:lnTo>
                    <a:pt x="61526" y="198744"/>
                  </a:lnTo>
                  <a:cubicBezTo>
                    <a:pt x="48421" y="198744"/>
                    <a:pt x="38403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61121"/>
                  </a:lnTo>
                  <a:cubicBezTo>
                    <a:pt x="21352" y="47713"/>
                    <a:pt x="24792" y="37340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4869" y="19176"/>
                  </a:lnTo>
                  <a:cubicBezTo>
                    <a:pt x="107974" y="19176"/>
                    <a:pt x="118043" y="22819"/>
                    <a:pt x="124974" y="30105"/>
                  </a:cubicBezTo>
                  <a:cubicBezTo>
                    <a:pt x="131957" y="37340"/>
                    <a:pt x="135499" y="47713"/>
                    <a:pt x="135499" y="61121"/>
                  </a:cubicBezTo>
                  <a:lnTo>
                    <a:pt x="135499" y="15685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1788204" y="1774310"/>
              <a:ext cx="154674" cy="217971"/>
            </a:xfrm>
            <a:custGeom>
              <a:rect b="b" l="l" r="r" t="t"/>
              <a:pathLst>
                <a:path extrusionOk="0" h="217971" w="154674">
                  <a:moveTo>
                    <a:pt x="150374" y="0"/>
                  </a:moveTo>
                  <a:lnTo>
                    <a:pt x="138028" y="0"/>
                  </a:lnTo>
                  <a:cubicBezTo>
                    <a:pt x="134891" y="0"/>
                    <a:pt x="133323" y="1670"/>
                    <a:pt x="133323" y="5110"/>
                  </a:cubicBezTo>
                  <a:lnTo>
                    <a:pt x="133323" y="156850"/>
                  </a:lnTo>
                  <a:cubicBezTo>
                    <a:pt x="133323" y="170258"/>
                    <a:pt x="129376" y="180580"/>
                    <a:pt x="121584" y="187866"/>
                  </a:cubicBezTo>
                  <a:cubicBezTo>
                    <a:pt x="113742" y="195102"/>
                    <a:pt x="103015" y="198744"/>
                    <a:pt x="89304" y="198744"/>
                  </a:cubicBezTo>
                  <a:lnTo>
                    <a:pt x="61526" y="198744"/>
                  </a:lnTo>
                  <a:cubicBezTo>
                    <a:pt x="48421" y="198744"/>
                    <a:pt x="38454" y="195051"/>
                    <a:pt x="31572" y="187613"/>
                  </a:cubicBezTo>
                  <a:cubicBezTo>
                    <a:pt x="24742" y="180226"/>
                    <a:pt x="21301" y="169803"/>
                    <a:pt x="21301" y="156446"/>
                  </a:cubicBezTo>
                  <a:lnTo>
                    <a:pt x="21301" y="5110"/>
                  </a:lnTo>
                  <a:cubicBezTo>
                    <a:pt x="21301" y="1720"/>
                    <a:pt x="19733" y="0"/>
                    <a:pt x="16646" y="0"/>
                  </a:cubicBezTo>
                  <a:lnTo>
                    <a:pt x="4250" y="0"/>
                  </a:lnTo>
                  <a:cubicBezTo>
                    <a:pt x="1417" y="0"/>
                    <a:pt x="0" y="1670"/>
                    <a:pt x="0" y="5110"/>
                  </a:cubicBezTo>
                  <a:lnTo>
                    <a:pt x="0" y="157255"/>
                  </a:lnTo>
                  <a:cubicBezTo>
                    <a:pt x="0" y="176077"/>
                    <a:pt x="5262" y="190902"/>
                    <a:pt x="15786" y="201730"/>
                  </a:cubicBezTo>
                  <a:cubicBezTo>
                    <a:pt x="26310" y="212557"/>
                    <a:pt x="40730" y="217971"/>
                    <a:pt x="58996" y="217971"/>
                  </a:cubicBezTo>
                  <a:lnTo>
                    <a:pt x="87178" y="217971"/>
                  </a:lnTo>
                  <a:cubicBezTo>
                    <a:pt x="109391" y="217971"/>
                    <a:pt x="124215" y="210584"/>
                    <a:pt x="131602" y="195759"/>
                  </a:cubicBezTo>
                  <a:lnTo>
                    <a:pt x="133323" y="195759"/>
                  </a:lnTo>
                  <a:lnTo>
                    <a:pt x="133323" y="212861"/>
                  </a:lnTo>
                  <a:cubicBezTo>
                    <a:pt x="133323" y="216302"/>
                    <a:pt x="134891" y="217971"/>
                    <a:pt x="138028" y="217971"/>
                  </a:cubicBezTo>
                  <a:lnTo>
                    <a:pt x="150374" y="217971"/>
                  </a:lnTo>
                  <a:cubicBezTo>
                    <a:pt x="153207" y="217971"/>
                    <a:pt x="154675" y="216302"/>
                    <a:pt x="154675" y="212861"/>
                  </a:cubicBezTo>
                  <a:lnTo>
                    <a:pt x="154675" y="5110"/>
                  </a:lnTo>
                  <a:cubicBezTo>
                    <a:pt x="154675" y="1720"/>
                    <a:pt x="153207" y="0"/>
                    <a:pt x="150374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1979207" y="1774361"/>
              <a:ext cx="139849" cy="217971"/>
            </a:xfrm>
            <a:custGeom>
              <a:rect b="b" l="l" r="r" t="t"/>
              <a:pathLst>
                <a:path extrusionOk="0" h="217971" w="139849">
                  <a:moveTo>
                    <a:pt x="102560" y="105950"/>
                  </a:moveTo>
                  <a:lnTo>
                    <a:pt x="49130" y="84547"/>
                  </a:lnTo>
                  <a:cubicBezTo>
                    <a:pt x="40022" y="81410"/>
                    <a:pt x="33242" y="77565"/>
                    <a:pt x="28840" y="73011"/>
                  </a:cubicBezTo>
                  <a:cubicBezTo>
                    <a:pt x="24438" y="68458"/>
                    <a:pt x="22212" y="62184"/>
                    <a:pt x="22212" y="54189"/>
                  </a:cubicBezTo>
                  <a:lnTo>
                    <a:pt x="22212" y="44373"/>
                  </a:lnTo>
                  <a:cubicBezTo>
                    <a:pt x="22212" y="37543"/>
                    <a:pt x="25147" y="31572"/>
                    <a:pt x="30965" y="26462"/>
                  </a:cubicBezTo>
                  <a:cubicBezTo>
                    <a:pt x="36835" y="21352"/>
                    <a:pt x="45588" y="18771"/>
                    <a:pt x="57276" y="18771"/>
                  </a:cubicBezTo>
                  <a:lnTo>
                    <a:pt x="124367" y="18771"/>
                  </a:lnTo>
                  <a:cubicBezTo>
                    <a:pt x="127504" y="18771"/>
                    <a:pt x="129073" y="17355"/>
                    <a:pt x="129073" y="14521"/>
                  </a:cubicBezTo>
                  <a:lnTo>
                    <a:pt x="129073" y="4655"/>
                  </a:lnTo>
                  <a:cubicBezTo>
                    <a:pt x="129073" y="1518"/>
                    <a:pt x="127504" y="0"/>
                    <a:pt x="124367" y="0"/>
                  </a:cubicBezTo>
                  <a:lnTo>
                    <a:pt x="55151" y="0"/>
                  </a:lnTo>
                  <a:cubicBezTo>
                    <a:pt x="18367" y="0"/>
                    <a:pt x="0" y="16646"/>
                    <a:pt x="0" y="49990"/>
                  </a:cubicBezTo>
                  <a:cubicBezTo>
                    <a:pt x="0" y="63651"/>
                    <a:pt x="3036" y="74377"/>
                    <a:pt x="9209" y="82018"/>
                  </a:cubicBezTo>
                  <a:cubicBezTo>
                    <a:pt x="15331" y="89708"/>
                    <a:pt x="25703" y="96438"/>
                    <a:pt x="40224" y="102104"/>
                  </a:cubicBezTo>
                  <a:lnTo>
                    <a:pt x="93655" y="122647"/>
                  </a:lnTo>
                  <a:cubicBezTo>
                    <a:pt x="109643" y="128364"/>
                    <a:pt x="117638" y="140457"/>
                    <a:pt x="117638" y="158975"/>
                  </a:cubicBezTo>
                  <a:lnTo>
                    <a:pt x="117638" y="169247"/>
                  </a:lnTo>
                  <a:cubicBezTo>
                    <a:pt x="117638" y="189182"/>
                    <a:pt x="104786" y="199149"/>
                    <a:pt x="79184" y="199149"/>
                  </a:cubicBezTo>
                  <a:lnTo>
                    <a:pt x="6932" y="199149"/>
                  </a:lnTo>
                  <a:cubicBezTo>
                    <a:pt x="3795" y="199149"/>
                    <a:pt x="2226" y="200617"/>
                    <a:pt x="2226" y="203450"/>
                  </a:cubicBezTo>
                  <a:lnTo>
                    <a:pt x="2226" y="213266"/>
                  </a:lnTo>
                  <a:cubicBezTo>
                    <a:pt x="2226" y="216453"/>
                    <a:pt x="3795" y="217971"/>
                    <a:pt x="6932" y="217971"/>
                  </a:cubicBezTo>
                  <a:lnTo>
                    <a:pt x="81309" y="217971"/>
                  </a:lnTo>
                  <a:cubicBezTo>
                    <a:pt x="101244" y="217971"/>
                    <a:pt x="115968" y="213873"/>
                    <a:pt x="125531" y="205575"/>
                  </a:cubicBezTo>
                  <a:cubicBezTo>
                    <a:pt x="135043" y="197328"/>
                    <a:pt x="139850" y="184628"/>
                    <a:pt x="139850" y="167526"/>
                  </a:cubicBezTo>
                  <a:cubicBezTo>
                    <a:pt x="139850" y="150424"/>
                    <a:pt x="137371" y="137118"/>
                    <a:pt x="132361" y="127555"/>
                  </a:cubicBezTo>
                  <a:cubicBezTo>
                    <a:pt x="127251" y="117992"/>
                    <a:pt x="117334" y="110757"/>
                    <a:pt x="102560" y="10595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2152704" y="1774310"/>
              <a:ext cx="156850" cy="217971"/>
            </a:xfrm>
            <a:custGeom>
              <a:rect b="b" l="l" r="r" t="t"/>
              <a:pathLst>
                <a:path extrusionOk="0" h="217971" w="156850">
                  <a:moveTo>
                    <a:pt x="96589" y="0"/>
                  </a:moveTo>
                  <a:lnTo>
                    <a:pt x="59856" y="0"/>
                  </a:lnTo>
                  <a:cubicBezTo>
                    <a:pt x="41287" y="0"/>
                    <a:pt x="26715" y="5414"/>
                    <a:pt x="16039" y="16242"/>
                  </a:cubicBezTo>
                  <a:cubicBezTo>
                    <a:pt x="536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63" y="190902"/>
                    <a:pt x="16039" y="201730"/>
                  </a:cubicBezTo>
                  <a:cubicBezTo>
                    <a:pt x="26715" y="212557"/>
                    <a:pt x="41338" y="217971"/>
                    <a:pt x="59856" y="217971"/>
                  </a:cubicBezTo>
                  <a:lnTo>
                    <a:pt x="149160" y="217971"/>
                  </a:lnTo>
                  <a:cubicBezTo>
                    <a:pt x="152297" y="217971"/>
                    <a:pt x="153865" y="216453"/>
                    <a:pt x="153865" y="213266"/>
                  </a:cubicBezTo>
                  <a:lnTo>
                    <a:pt x="153865" y="203450"/>
                  </a:lnTo>
                  <a:cubicBezTo>
                    <a:pt x="153865" y="200313"/>
                    <a:pt x="152297" y="198744"/>
                    <a:pt x="149160" y="198744"/>
                  </a:cubicBezTo>
                  <a:lnTo>
                    <a:pt x="61526" y="198744"/>
                  </a:lnTo>
                  <a:cubicBezTo>
                    <a:pt x="48421" y="198744"/>
                    <a:pt x="38454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123962"/>
                  </a:lnTo>
                  <a:cubicBezTo>
                    <a:pt x="21352" y="121382"/>
                    <a:pt x="22617" y="120117"/>
                    <a:pt x="25197" y="120117"/>
                  </a:cubicBezTo>
                  <a:lnTo>
                    <a:pt x="151740" y="120117"/>
                  </a:lnTo>
                  <a:cubicBezTo>
                    <a:pt x="155181" y="120117"/>
                    <a:pt x="156850" y="118397"/>
                    <a:pt x="156850" y="115007"/>
                  </a:cubicBezTo>
                  <a:lnTo>
                    <a:pt x="156850" y="60666"/>
                  </a:lnTo>
                  <a:cubicBezTo>
                    <a:pt x="156850" y="41844"/>
                    <a:pt x="151437" y="27069"/>
                    <a:pt x="140609" y="16242"/>
                  </a:cubicBezTo>
                  <a:cubicBezTo>
                    <a:pt x="129781" y="5414"/>
                    <a:pt x="115108" y="0"/>
                    <a:pt x="96589" y="0"/>
                  </a:cubicBezTo>
                  <a:moveTo>
                    <a:pt x="135499" y="99170"/>
                  </a:moveTo>
                  <a:cubicBezTo>
                    <a:pt x="135499" y="101750"/>
                    <a:pt x="134234" y="103015"/>
                    <a:pt x="131653" y="103015"/>
                  </a:cubicBezTo>
                  <a:lnTo>
                    <a:pt x="25197" y="103015"/>
                  </a:lnTo>
                  <a:cubicBezTo>
                    <a:pt x="22617" y="103015"/>
                    <a:pt x="21352" y="101700"/>
                    <a:pt x="21352" y="99170"/>
                  </a:cubicBezTo>
                  <a:lnTo>
                    <a:pt x="21352" y="61121"/>
                  </a:lnTo>
                  <a:cubicBezTo>
                    <a:pt x="21352" y="47713"/>
                    <a:pt x="24792" y="37391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5325" y="19176"/>
                  </a:lnTo>
                  <a:cubicBezTo>
                    <a:pt x="108429" y="19176"/>
                    <a:pt x="118397" y="22819"/>
                    <a:pt x="125227" y="30105"/>
                  </a:cubicBezTo>
                  <a:cubicBezTo>
                    <a:pt x="132058" y="37340"/>
                    <a:pt x="135499" y="47713"/>
                    <a:pt x="135499" y="61121"/>
                  </a:cubicBezTo>
                  <a:lnTo>
                    <a:pt x="135499" y="9917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2393798" y="1774382"/>
              <a:ext cx="166312" cy="217955"/>
            </a:xfrm>
            <a:custGeom>
              <a:rect b="b" l="l" r="r" t="t"/>
              <a:pathLst>
                <a:path extrusionOk="0" h="217955" w="166312">
                  <a:moveTo>
                    <a:pt x="161101" y="95556"/>
                  </a:moveTo>
                  <a:lnTo>
                    <a:pt x="7539" y="839"/>
                  </a:lnTo>
                  <a:cubicBezTo>
                    <a:pt x="3542" y="-1286"/>
                    <a:pt x="0" y="839"/>
                    <a:pt x="0" y="4836"/>
                  </a:cubicBezTo>
                  <a:lnTo>
                    <a:pt x="0" y="10806"/>
                  </a:lnTo>
                  <a:cubicBezTo>
                    <a:pt x="0" y="17232"/>
                    <a:pt x="1872" y="18295"/>
                    <a:pt x="4402" y="19914"/>
                  </a:cubicBezTo>
                  <a:lnTo>
                    <a:pt x="147187" y="108964"/>
                  </a:lnTo>
                  <a:lnTo>
                    <a:pt x="4402" y="198015"/>
                  </a:lnTo>
                  <a:cubicBezTo>
                    <a:pt x="1872" y="199583"/>
                    <a:pt x="0" y="200646"/>
                    <a:pt x="0" y="207122"/>
                  </a:cubicBezTo>
                  <a:lnTo>
                    <a:pt x="0" y="213092"/>
                  </a:lnTo>
                  <a:cubicBezTo>
                    <a:pt x="0" y="217140"/>
                    <a:pt x="3592" y="219215"/>
                    <a:pt x="7539" y="217140"/>
                  </a:cubicBezTo>
                  <a:lnTo>
                    <a:pt x="161101" y="122372"/>
                  </a:lnTo>
                  <a:cubicBezTo>
                    <a:pt x="164491" y="119893"/>
                    <a:pt x="166312" y="117616"/>
                    <a:pt x="166312" y="112101"/>
                  </a:cubicBezTo>
                  <a:lnTo>
                    <a:pt x="166312" y="109015"/>
                  </a:lnTo>
                  <a:lnTo>
                    <a:pt x="166312" y="108964"/>
                  </a:lnTo>
                  <a:lnTo>
                    <a:pt x="166312" y="105878"/>
                  </a:lnTo>
                  <a:cubicBezTo>
                    <a:pt x="166262" y="100312"/>
                    <a:pt x="164491" y="97985"/>
                    <a:pt x="161101" y="955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373663" y="2085936"/>
              <a:ext cx="71796" cy="105140"/>
            </a:xfrm>
            <a:custGeom>
              <a:rect b="b" l="l" r="r" t="t"/>
              <a:pathLst>
                <a:path extrusionOk="0" h="105140" w="71796">
                  <a:moveTo>
                    <a:pt x="44778" y="105140"/>
                  </a:moveTo>
                  <a:lnTo>
                    <a:pt x="26968" y="105140"/>
                  </a:lnTo>
                  <a:cubicBezTo>
                    <a:pt x="18367" y="105140"/>
                    <a:pt x="11688" y="102863"/>
                    <a:pt x="7033" y="98259"/>
                  </a:cubicBezTo>
                  <a:cubicBezTo>
                    <a:pt x="2327" y="93705"/>
                    <a:pt x="0" y="87077"/>
                    <a:pt x="0" y="78476"/>
                  </a:cubicBezTo>
                  <a:lnTo>
                    <a:pt x="0" y="26665"/>
                  </a:lnTo>
                  <a:cubicBezTo>
                    <a:pt x="0" y="18063"/>
                    <a:pt x="2327" y="11486"/>
                    <a:pt x="7033" y="6881"/>
                  </a:cubicBezTo>
                  <a:cubicBezTo>
                    <a:pt x="11738" y="2277"/>
                    <a:pt x="18367" y="0"/>
                    <a:pt x="26968" y="0"/>
                  </a:cubicBezTo>
                  <a:lnTo>
                    <a:pt x="44778" y="0"/>
                  </a:lnTo>
                  <a:cubicBezTo>
                    <a:pt x="53279" y="0"/>
                    <a:pt x="59907" y="2327"/>
                    <a:pt x="64663" y="6932"/>
                  </a:cubicBezTo>
                  <a:cubicBezTo>
                    <a:pt x="69419" y="11587"/>
                    <a:pt x="71797" y="18114"/>
                    <a:pt x="71797" y="26614"/>
                  </a:cubicBezTo>
                  <a:lnTo>
                    <a:pt x="71797" y="34355"/>
                  </a:lnTo>
                  <a:cubicBezTo>
                    <a:pt x="71797" y="36733"/>
                    <a:pt x="70583" y="37948"/>
                    <a:pt x="68205" y="37948"/>
                  </a:cubicBezTo>
                  <a:lnTo>
                    <a:pt x="54493" y="37948"/>
                  </a:lnTo>
                  <a:cubicBezTo>
                    <a:pt x="52216" y="37948"/>
                    <a:pt x="51052" y="36733"/>
                    <a:pt x="51052" y="34355"/>
                  </a:cubicBezTo>
                  <a:lnTo>
                    <a:pt x="51052" y="27626"/>
                  </a:lnTo>
                  <a:cubicBezTo>
                    <a:pt x="51052" y="24135"/>
                    <a:pt x="50293" y="21655"/>
                    <a:pt x="48826" y="20188"/>
                  </a:cubicBezTo>
                  <a:cubicBezTo>
                    <a:pt x="47359" y="18721"/>
                    <a:pt x="44879" y="17962"/>
                    <a:pt x="41388" y="17962"/>
                  </a:cubicBezTo>
                  <a:lnTo>
                    <a:pt x="30257" y="17962"/>
                  </a:lnTo>
                  <a:cubicBezTo>
                    <a:pt x="26867" y="17962"/>
                    <a:pt x="24438" y="18670"/>
                    <a:pt x="22971" y="20188"/>
                  </a:cubicBezTo>
                  <a:cubicBezTo>
                    <a:pt x="21504" y="21655"/>
                    <a:pt x="20745" y="24135"/>
                    <a:pt x="20745" y="27626"/>
                  </a:cubicBezTo>
                  <a:lnTo>
                    <a:pt x="20745" y="77514"/>
                  </a:lnTo>
                  <a:cubicBezTo>
                    <a:pt x="20745" y="81006"/>
                    <a:pt x="21504" y="83485"/>
                    <a:pt x="22971" y="84952"/>
                  </a:cubicBezTo>
                  <a:cubicBezTo>
                    <a:pt x="24438" y="86419"/>
                    <a:pt x="26867" y="87128"/>
                    <a:pt x="30257" y="87128"/>
                  </a:cubicBezTo>
                  <a:lnTo>
                    <a:pt x="41388" y="87128"/>
                  </a:lnTo>
                  <a:cubicBezTo>
                    <a:pt x="44879" y="87128"/>
                    <a:pt x="47359" y="86419"/>
                    <a:pt x="48826" y="84952"/>
                  </a:cubicBezTo>
                  <a:cubicBezTo>
                    <a:pt x="50293" y="83485"/>
                    <a:pt x="51052" y="81006"/>
                    <a:pt x="51052" y="77514"/>
                  </a:cubicBezTo>
                  <a:lnTo>
                    <a:pt x="51052" y="70785"/>
                  </a:lnTo>
                  <a:cubicBezTo>
                    <a:pt x="51052" y="68407"/>
                    <a:pt x="52165" y="67193"/>
                    <a:pt x="54493" y="67193"/>
                  </a:cubicBezTo>
                  <a:lnTo>
                    <a:pt x="68205" y="67193"/>
                  </a:lnTo>
                  <a:cubicBezTo>
                    <a:pt x="70583" y="67193"/>
                    <a:pt x="71797" y="68407"/>
                    <a:pt x="71797" y="70785"/>
                  </a:cubicBezTo>
                  <a:lnTo>
                    <a:pt x="71797" y="78476"/>
                  </a:lnTo>
                  <a:cubicBezTo>
                    <a:pt x="71797" y="86976"/>
                    <a:pt x="69419" y="93554"/>
                    <a:pt x="64663" y="98158"/>
                  </a:cubicBezTo>
                  <a:cubicBezTo>
                    <a:pt x="59907" y="102813"/>
                    <a:pt x="53279" y="105140"/>
                    <a:pt x="44778" y="10514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1459931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35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4" y="23831"/>
                    <a:pt x="20644" y="27322"/>
                  </a:cubicBezTo>
                  <a:lnTo>
                    <a:pt x="20644" y="56112"/>
                  </a:lnTo>
                  <a:cubicBezTo>
                    <a:pt x="20644" y="59603"/>
                    <a:pt x="21352" y="62032"/>
                    <a:pt x="22769" y="63448"/>
                  </a:cubicBezTo>
                  <a:cubicBezTo>
                    <a:pt x="2418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1543214" y="2076120"/>
              <a:ext cx="69671" cy="114956"/>
            </a:xfrm>
            <a:custGeom>
              <a:rect b="b" l="l" r="r" t="t"/>
              <a:pathLst>
                <a:path extrusionOk="0" h="114956" w="69671">
                  <a:moveTo>
                    <a:pt x="32180" y="114956"/>
                  </a:moveTo>
                  <a:lnTo>
                    <a:pt x="25501" y="114956"/>
                  </a:lnTo>
                  <a:cubicBezTo>
                    <a:pt x="17102" y="114956"/>
                    <a:pt x="10777" y="112679"/>
                    <a:pt x="6426" y="108075"/>
                  </a:cubicBezTo>
                  <a:cubicBezTo>
                    <a:pt x="2125" y="103521"/>
                    <a:pt x="0" y="96893"/>
                    <a:pt x="0" y="88292"/>
                  </a:cubicBezTo>
                  <a:lnTo>
                    <a:pt x="0" y="58186"/>
                  </a:lnTo>
                  <a:cubicBezTo>
                    <a:pt x="0" y="49585"/>
                    <a:pt x="2125" y="42957"/>
                    <a:pt x="6426" y="38403"/>
                  </a:cubicBezTo>
                  <a:cubicBezTo>
                    <a:pt x="10727" y="33849"/>
                    <a:pt x="17102" y="31522"/>
                    <a:pt x="25501" y="31522"/>
                  </a:cubicBezTo>
                  <a:lnTo>
                    <a:pt x="32180" y="31522"/>
                  </a:lnTo>
                  <a:cubicBezTo>
                    <a:pt x="35570" y="31522"/>
                    <a:pt x="38757" y="32281"/>
                    <a:pt x="41844" y="33748"/>
                  </a:cubicBezTo>
                  <a:cubicBezTo>
                    <a:pt x="44879" y="35215"/>
                    <a:pt x="47004" y="37442"/>
                    <a:pt x="48219" y="40376"/>
                  </a:cubicBezTo>
                  <a:lnTo>
                    <a:pt x="48877" y="40376"/>
                  </a:lnTo>
                  <a:lnTo>
                    <a:pt x="48877" y="3441"/>
                  </a:lnTo>
                  <a:cubicBezTo>
                    <a:pt x="48877" y="1164"/>
                    <a:pt x="50040" y="0"/>
                    <a:pt x="52317" y="0"/>
                  </a:cubicBezTo>
                  <a:lnTo>
                    <a:pt x="66231" y="0"/>
                  </a:lnTo>
                  <a:cubicBezTo>
                    <a:pt x="68508" y="0"/>
                    <a:pt x="69672" y="1164"/>
                    <a:pt x="69672" y="3441"/>
                  </a:cubicBezTo>
                  <a:lnTo>
                    <a:pt x="69672" y="111515"/>
                  </a:lnTo>
                  <a:cubicBezTo>
                    <a:pt x="69672" y="113792"/>
                    <a:pt x="68508" y="114956"/>
                    <a:pt x="66231" y="114956"/>
                  </a:cubicBezTo>
                  <a:lnTo>
                    <a:pt x="52317" y="114956"/>
                  </a:lnTo>
                  <a:cubicBezTo>
                    <a:pt x="50040" y="114956"/>
                    <a:pt x="48877" y="113792"/>
                    <a:pt x="48877" y="111515"/>
                  </a:cubicBezTo>
                  <a:lnTo>
                    <a:pt x="48877" y="106152"/>
                  </a:lnTo>
                  <a:lnTo>
                    <a:pt x="48219" y="106152"/>
                  </a:lnTo>
                  <a:cubicBezTo>
                    <a:pt x="47004" y="109087"/>
                    <a:pt x="44879" y="111313"/>
                    <a:pt x="41844" y="112780"/>
                  </a:cubicBezTo>
                  <a:cubicBezTo>
                    <a:pt x="38757" y="114197"/>
                    <a:pt x="35570" y="114956"/>
                    <a:pt x="32180" y="114956"/>
                  </a:cubicBezTo>
                  <a:moveTo>
                    <a:pt x="48877" y="84547"/>
                  </a:moveTo>
                  <a:lnTo>
                    <a:pt x="48877" y="61981"/>
                  </a:lnTo>
                  <a:cubicBezTo>
                    <a:pt x="48877" y="53683"/>
                    <a:pt x="45132" y="49534"/>
                    <a:pt x="37593" y="49534"/>
                  </a:cubicBezTo>
                  <a:lnTo>
                    <a:pt x="30257" y="49534"/>
                  </a:lnTo>
                  <a:cubicBezTo>
                    <a:pt x="26766" y="49534"/>
                    <a:pt x="24287" y="50243"/>
                    <a:pt x="22870" y="51761"/>
                  </a:cubicBezTo>
                  <a:cubicBezTo>
                    <a:pt x="21453" y="53228"/>
                    <a:pt x="20745" y="55707"/>
                    <a:pt x="20745" y="59198"/>
                  </a:cubicBezTo>
                  <a:lnTo>
                    <a:pt x="20745" y="87330"/>
                  </a:lnTo>
                  <a:cubicBezTo>
                    <a:pt x="20745" y="90821"/>
                    <a:pt x="21453" y="93301"/>
                    <a:pt x="22870" y="94768"/>
                  </a:cubicBezTo>
                  <a:cubicBezTo>
                    <a:pt x="24287" y="96235"/>
                    <a:pt x="26715" y="96944"/>
                    <a:pt x="30257" y="96944"/>
                  </a:cubicBezTo>
                  <a:lnTo>
                    <a:pt x="37593" y="96944"/>
                  </a:lnTo>
                  <a:cubicBezTo>
                    <a:pt x="45082" y="96944"/>
                    <a:pt x="48877" y="92845"/>
                    <a:pt x="48877" y="84547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1631607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0" y="17507"/>
                  </a:moveTo>
                  <a:lnTo>
                    <a:pt x="0" y="3289"/>
                  </a:lnTo>
                  <a:cubicBezTo>
                    <a:pt x="0" y="1113"/>
                    <a:pt x="1062" y="0"/>
                    <a:pt x="3289" y="0"/>
                  </a:cubicBezTo>
                  <a:lnTo>
                    <a:pt x="17506" y="0"/>
                  </a:lnTo>
                  <a:cubicBezTo>
                    <a:pt x="19682" y="0"/>
                    <a:pt x="20795" y="1012"/>
                    <a:pt x="20795" y="3086"/>
                  </a:cubicBezTo>
                  <a:lnTo>
                    <a:pt x="20795" y="17456"/>
                  </a:lnTo>
                  <a:cubicBezTo>
                    <a:pt x="20795" y="19632"/>
                    <a:pt x="19733" y="20745"/>
                    <a:pt x="17506" y="20745"/>
                  </a:cubicBezTo>
                  <a:lnTo>
                    <a:pt x="3289" y="20745"/>
                  </a:lnTo>
                  <a:cubicBezTo>
                    <a:pt x="1113" y="20795"/>
                    <a:pt x="0" y="19682"/>
                    <a:pt x="0" y="17507"/>
                  </a:cubicBezTo>
                  <a:moveTo>
                    <a:pt x="0" y="111515"/>
                  </a:moveTo>
                  <a:lnTo>
                    <a:pt x="0" y="35013"/>
                  </a:lnTo>
                  <a:cubicBezTo>
                    <a:pt x="0" y="32736"/>
                    <a:pt x="1062" y="31572"/>
                    <a:pt x="3289" y="31572"/>
                  </a:cubicBezTo>
                  <a:lnTo>
                    <a:pt x="17355" y="31572"/>
                  </a:lnTo>
                  <a:cubicBezTo>
                    <a:pt x="19632" y="31572"/>
                    <a:pt x="20795" y="32736"/>
                    <a:pt x="20795" y="35013"/>
                  </a:cubicBezTo>
                  <a:lnTo>
                    <a:pt x="20795" y="111515"/>
                  </a:lnTo>
                  <a:cubicBezTo>
                    <a:pt x="20795" y="112932"/>
                    <a:pt x="20542" y="113843"/>
                    <a:pt x="20036" y="114298"/>
                  </a:cubicBezTo>
                  <a:cubicBezTo>
                    <a:pt x="19530" y="114754"/>
                    <a:pt x="18721" y="114956"/>
                    <a:pt x="17506" y="114956"/>
                  </a:cubicBez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1671173" y="2107693"/>
              <a:ext cx="68356" cy="83383"/>
            </a:xfrm>
            <a:custGeom>
              <a:rect b="b" l="l" r="r" t="t"/>
              <a:pathLst>
                <a:path extrusionOk="0" h="83383" w="68356">
                  <a:moveTo>
                    <a:pt x="17355" y="83384"/>
                  </a:moveTo>
                  <a:lnTo>
                    <a:pt x="3441" y="83384"/>
                  </a:lnTo>
                  <a:cubicBezTo>
                    <a:pt x="1164" y="83384"/>
                    <a:pt x="0" y="82220"/>
                    <a:pt x="0" y="79943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8854"/>
                  </a:lnTo>
                  <a:lnTo>
                    <a:pt x="21453" y="8854"/>
                  </a:lnTo>
                  <a:cubicBezTo>
                    <a:pt x="23831" y="2985"/>
                    <a:pt x="29194" y="0"/>
                    <a:pt x="37492" y="0"/>
                  </a:cubicBezTo>
                  <a:lnTo>
                    <a:pt x="42704" y="0"/>
                  </a:lnTo>
                  <a:cubicBezTo>
                    <a:pt x="59805" y="0"/>
                    <a:pt x="68356" y="8905"/>
                    <a:pt x="68356" y="26665"/>
                  </a:cubicBezTo>
                  <a:lnTo>
                    <a:pt x="68356" y="79943"/>
                  </a:lnTo>
                  <a:cubicBezTo>
                    <a:pt x="68356" y="82220"/>
                    <a:pt x="67142" y="83384"/>
                    <a:pt x="64764" y="83384"/>
                  </a:cubicBezTo>
                  <a:lnTo>
                    <a:pt x="51052" y="83384"/>
                  </a:lnTo>
                  <a:cubicBezTo>
                    <a:pt x="48775" y="83384"/>
                    <a:pt x="47612" y="82220"/>
                    <a:pt x="47612" y="79943"/>
                  </a:cubicBezTo>
                  <a:lnTo>
                    <a:pt x="47612" y="27626"/>
                  </a:lnTo>
                  <a:cubicBezTo>
                    <a:pt x="47612" y="24135"/>
                    <a:pt x="46903" y="21655"/>
                    <a:pt x="45436" y="20188"/>
                  </a:cubicBezTo>
                  <a:cubicBezTo>
                    <a:pt x="43969" y="18721"/>
                    <a:pt x="41489" y="17962"/>
                    <a:pt x="37998" y="17962"/>
                  </a:cubicBezTo>
                  <a:lnTo>
                    <a:pt x="32129" y="17962"/>
                  </a:lnTo>
                  <a:cubicBezTo>
                    <a:pt x="24590" y="17962"/>
                    <a:pt x="20846" y="22111"/>
                    <a:pt x="20846" y="30409"/>
                  </a:cubicBezTo>
                  <a:lnTo>
                    <a:pt x="20846" y="79943"/>
                  </a:lnTo>
                  <a:cubicBezTo>
                    <a:pt x="20795" y="82220"/>
                    <a:pt x="19632" y="83384"/>
                    <a:pt x="17355" y="8338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1755215" y="2107642"/>
              <a:ext cx="68356" cy="110554"/>
            </a:xfrm>
            <a:custGeom>
              <a:rect b="b" l="l" r="r" t="t"/>
              <a:pathLst>
                <a:path extrusionOk="0" h="110554" w="68356">
                  <a:moveTo>
                    <a:pt x="30915" y="79639"/>
                  </a:moveTo>
                  <a:lnTo>
                    <a:pt x="25501" y="79639"/>
                  </a:lnTo>
                  <a:cubicBezTo>
                    <a:pt x="17102" y="79639"/>
                    <a:pt x="10777" y="77363"/>
                    <a:pt x="6476" y="72758"/>
                  </a:cubicBezTo>
                  <a:cubicBezTo>
                    <a:pt x="2176" y="68154"/>
                    <a:pt x="0" y="61576"/>
                    <a:pt x="0" y="52975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64764" y="0"/>
                  </a:lnTo>
                  <a:cubicBezTo>
                    <a:pt x="67142" y="0"/>
                    <a:pt x="68356" y="1164"/>
                    <a:pt x="68356" y="3441"/>
                  </a:cubicBezTo>
                  <a:lnTo>
                    <a:pt x="68356" y="84041"/>
                  </a:lnTo>
                  <a:cubicBezTo>
                    <a:pt x="68356" y="92542"/>
                    <a:pt x="65978" y="99069"/>
                    <a:pt x="61222" y="103673"/>
                  </a:cubicBezTo>
                  <a:cubicBezTo>
                    <a:pt x="56466" y="108277"/>
                    <a:pt x="49838" y="110554"/>
                    <a:pt x="41338" y="110554"/>
                  </a:cubicBezTo>
                  <a:lnTo>
                    <a:pt x="9917" y="110554"/>
                  </a:lnTo>
                  <a:cubicBezTo>
                    <a:pt x="8602" y="110554"/>
                    <a:pt x="7741" y="110301"/>
                    <a:pt x="7235" y="109846"/>
                  </a:cubicBezTo>
                  <a:cubicBezTo>
                    <a:pt x="6729" y="109340"/>
                    <a:pt x="6476" y="108530"/>
                    <a:pt x="6476" y="107316"/>
                  </a:cubicBezTo>
                  <a:lnTo>
                    <a:pt x="6476" y="96033"/>
                  </a:lnTo>
                  <a:cubicBezTo>
                    <a:pt x="6476" y="93756"/>
                    <a:pt x="7640" y="92592"/>
                    <a:pt x="9917" y="92592"/>
                  </a:cubicBezTo>
                  <a:lnTo>
                    <a:pt x="37897" y="92592"/>
                  </a:lnTo>
                  <a:cubicBezTo>
                    <a:pt x="41388" y="92592"/>
                    <a:pt x="43868" y="91884"/>
                    <a:pt x="45335" y="90366"/>
                  </a:cubicBezTo>
                  <a:cubicBezTo>
                    <a:pt x="46802" y="88899"/>
                    <a:pt x="47561" y="86470"/>
                    <a:pt x="47561" y="83080"/>
                  </a:cubicBezTo>
                  <a:lnTo>
                    <a:pt x="47561" y="70633"/>
                  </a:lnTo>
                  <a:lnTo>
                    <a:pt x="46903" y="70633"/>
                  </a:lnTo>
                  <a:cubicBezTo>
                    <a:pt x="45689" y="73568"/>
                    <a:pt x="43564" y="75794"/>
                    <a:pt x="40528" y="77363"/>
                  </a:cubicBezTo>
                  <a:cubicBezTo>
                    <a:pt x="37543" y="78931"/>
                    <a:pt x="34305" y="79639"/>
                    <a:pt x="30915" y="79639"/>
                  </a:cubicBezTo>
                  <a:moveTo>
                    <a:pt x="47612" y="49281"/>
                  </a:moveTo>
                  <a:lnTo>
                    <a:pt x="47612" y="19834"/>
                  </a:lnTo>
                  <a:cubicBezTo>
                    <a:pt x="47612" y="18620"/>
                    <a:pt x="46954" y="18063"/>
                    <a:pt x="45639" y="18063"/>
                  </a:cubicBezTo>
                  <a:lnTo>
                    <a:pt x="30257" y="18063"/>
                  </a:lnTo>
                  <a:cubicBezTo>
                    <a:pt x="26766" y="18063"/>
                    <a:pt x="24337" y="18771"/>
                    <a:pt x="22920" y="20289"/>
                  </a:cubicBezTo>
                  <a:cubicBezTo>
                    <a:pt x="21504" y="21757"/>
                    <a:pt x="20795" y="24236"/>
                    <a:pt x="20795" y="27727"/>
                  </a:cubicBezTo>
                  <a:lnTo>
                    <a:pt x="20795" y="52064"/>
                  </a:lnTo>
                  <a:cubicBezTo>
                    <a:pt x="20795" y="55555"/>
                    <a:pt x="21504" y="57984"/>
                    <a:pt x="22920" y="59451"/>
                  </a:cubicBezTo>
                  <a:cubicBezTo>
                    <a:pt x="24337" y="60868"/>
                    <a:pt x="26766" y="61576"/>
                    <a:pt x="30257" y="61576"/>
                  </a:cubicBezTo>
                  <a:lnTo>
                    <a:pt x="36329" y="61576"/>
                  </a:lnTo>
                  <a:cubicBezTo>
                    <a:pt x="43817" y="61526"/>
                    <a:pt x="47612" y="57427"/>
                    <a:pt x="47612" y="49281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1876445" y="2085886"/>
              <a:ext cx="72252" cy="105140"/>
            </a:xfrm>
            <a:custGeom>
              <a:rect b="b" l="l" r="r" t="t"/>
              <a:pathLst>
                <a:path extrusionOk="0" h="105140" w="72252">
                  <a:moveTo>
                    <a:pt x="101" y="78375"/>
                  </a:moveTo>
                  <a:lnTo>
                    <a:pt x="101" y="75086"/>
                  </a:lnTo>
                  <a:cubicBezTo>
                    <a:pt x="101" y="72809"/>
                    <a:pt x="1214" y="71645"/>
                    <a:pt x="3542" y="71645"/>
                  </a:cubicBezTo>
                  <a:lnTo>
                    <a:pt x="17456" y="71645"/>
                  </a:lnTo>
                  <a:cubicBezTo>
                    <a:pt x="19733" y="71645"/>
                    <a:pt x="20897" y="72809"/>
                    <a:pt x="20897" y="75086"/>
                  </a:cubicBezTo>
                  <a:lnTo>
                    <a:pt x="20897" y="76401"/>
                  </a:lnTo>
                  <a:cubicBezTo>
                    <a:pt x="20897" y="80550"/>
                    <a:pt x="21706" y="83384"/>
                    <a:pt x="23376" y="84902"/>
                  </a:cubicBezTo>
                  <a:cubicBezTo>
                    <a:pt x="24995" y="86419"/>
                    <a:pt x="28031" y="87178"/>
                    <a:pt x="32382" y="87178"/>
                  </a:cubicBezTo>
                  <a:lnTo>
                    <a:pt x="40073" y="87178"/>
                  </a:lnTo>
                  <a:cubicBezTo>
                    <a:pt x="44323" y="87178"/>
                    <a:pt x="47308" y="86369"/>
                    <a:pt x="48978" y="84699"/>
                  </a:cubicBezTo>
                  <a:cubicBezTo>
                    <a:pt x="50648" y="83080"/>
                    <a:pt x="51508" y="79994"/>
                    <a:pt x="51508" y="75541"/>
                  </a:cubicBezTo>
                  <a:lnTo>
                    <a:pt x="51508" y="73568"/>
                  </a:lnTo>
                  <a:cubicBezTo>
                    <a:pt x="51508" y="70380"/>
                    <a:pt x="50243" y="68002"/>
                    <a:pt x="47662" y="66282"/>
                  </a:cubicBezTo>
                  <a:cubicBezTo>
                    <a:pt x="45082" y="64612"/>
                    <a:pt x="41894" y="63600"/>
                    <a:pt x="38099" y="63246"/>
                  </a:cubicBezTo>
                  <a:cubicBezTo>
                    <a:pt x="34254" y="62943"/>
                    <a:pt x="30156" y="62285"/>
                    <a:pt x="25754" y="61374"/>
                  </a:cubicBezTo>
                  <a:cubicBezTo>
                    <a:pt x="21352" y="60463"/>
                    <a:pt x="17254" y="59249"/>
                    <a:pt x="13408" y="57782"/>
                  </a:cubicBezTo>
                  <a:cubicBezTo>
                    <a:pt x="9614" y="56314"/>
                    <a:pt x="6426" y="53430"/>
                    <a:pt x="3845" y="49130"/>
                  </a:cubicBezTo>
                  <a:cubicBezTo>
                    <a:pt x="1265" y="44829"/>
                    <a:pt x="0" y="39314"/>
                    <a:pt x="0" y="32534"/>
                  </a:cubicBezTo>
                  <a:lnTo>
                    <a:pt x="0" y="26816"/>
                  </a:lnTo>
                  <a:cubicBezTo>
                    <a:pt x="0" y="18316"/>
                    <a:pt x="2378" y="11738"/>
                    <a:pt x="7185" y="7033"/>
                  </a:cubicBezTo>
                  <a:cubicBezTo>
                    <a:pt x="11992" y="2327"/>
                    <a:pt x="18620" y="0"/>
                    <a:pt x="27120" y="0"/>
                  </a:cubicBezTo>
                  <a:lnTo>
                    <a:pt x="43463" y="0"/>
                  </a:lnTo>
                  <a:cubicBezTo>
                    <a:pt x="52064" y="0"/>
                    <a:pt x="58794" y="2327"/>
                    <a:pt x="63600" y="7033"/>
                  </a:cubicBezTo>
                  <a:cubicBezTo>
                    <a:pt x="68407" y="11738"/>
                    <a:pt x="70785" y="18316"/>
                    <a:pt x="70785" y="26816"/>
                  </a:cubicBezTo>
                  <a:lnTo>
                    <a:pt x="70785" y="29903"/>
                  </a:lnTo>
                  <a:cubicBezTo>
                    <a:pt x="70785" y="32180"/>
                    <a:pt x="69621" y="33343"/>
                    <a:pt x="67345" y="33343"/>
                  </a:cubicBezTo>
                  <a:lnTo>
                    <a:pt x="53430" y="33343"/>
                  </a:lnTo>
                  <a:cubicBezTo>
                    <a:pt x="51154" y="33343"/>
                    <a:pt x="49990" y="32180"/>
                    <a:pt x="49990" y="29903"/>
                  </a:cubicBezTo>
                  <a:lnTo>
                    <a:pt x="49990" y="28941"/>
                  </a:lnTo>
                  <a:cubicBezTo>
                    <a:pt x="49990" y="24691"/>
                    <a:pt x="49180" y="21807"/>
                    <a:pt x="47561" y="20289"/>
                  </a:cubicBezTo>
                  <a:cubicBezTo>
                    <a:pt x="45942" y="18771"/>
                    <a:pt x="42906" y="18013"/>
                    <a:pt x="38555" y="18013"/>
                  </a:cubicBezTo>
                  <a:lnTo>
                    <a:pt x="32180" y="18013"/>
                  </a:lnTo>
                  <a:cubicBezTo>
                    <a:pt x="27727" y="18013"/>
                    <a:pt x="24691" y="18873"/>
                    <a:pt x="23123" y="20542"/>
                  </a:cubicBezTo>
                  <a:cubicBezTo>
                    <a:pt x="21554" y="22263"/>
                    <a:pt x="20745" y="25551"/>
                    <a:pt x="20745" y="30409"/>
                  </a:cubicBezTo>
                  <a:lnTo>
                    <a:pt x="20745" y="33495"/>
                  </a:lnTo>
                  <a:cubicBezTo>
                    <a:pt x="20745" y="38605"/>
                    <a:pt x="25197" y="41591"/>
                    <a:pt x="34153" y="42350"/>
                  </a:cubicBezTo>
                  <a:cubicBezTo>
                    <a:pt x="43412" y="43109"/>
                    <a:pt x="51660" y="44981"/>
                    <a:pt x="58844" y="47915"/>
                  </a:cubicBezTo>
                  <a:cubicBezTo>
                    <a:pt x="62639" y="49534"/>
                    <a:pt x="65827" y="52469"/>
                    <a:pt x="68407" y="56669"/>
                  </a:cubicBezTo>
                  <a:cubicBezTo>
                    <a:pt x="70987" y="60868"/>
                    <a:pt x="72252" y="66231"/>
                    <a:pt x="72252" y="72758"/>
                  </a:cubicBezTo>
                  <a:lnTo>
                    <a:pt x="72252" y="78324"/>
                  </a:lnTo>
                  <a:cubicBezTo>
                    <a:pt x="72252" y="86824"/>
                    <a:pt x="69874" y="93402"/>
                    <a:pt x="65068" y="98107"/>
                  </a:cubicBezTo>
                  <a:cubicBezTo>
                    <a:pt x="60261" y="102813"/>
                    <a:pt x="53633" y="105140"/>
                    <a:pt x="45133" y="105140"/>
                  </a:cubicBezTo>
                  <a:lnTo>
                    <a:pt x="27322" y="105140"/>
                  </a:lnTo>
                  <a:cubicBezTo>
                    <a:pt x="18822" y="105140"/>
                    <a:pt x="12194" y="102813"/>
                    <a:pt x="7387" y="98107"/>
                  </a:cubicBezTo>
                  <a:cubicBezTo>
                    <a:pt x="2530" y="93452"/>
                    <a:pt x="101" y="86875"/>
                    <a:pt x="101" y="7837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1964079" y="2107592"/>
              <a:ext cx="54796" cy="83434"/>
            </a:xfrm>
            <a:custGeom>
              <a:rect b="b" l="l" r="r" t="t"/>
              <a:pathLst>
                <a:path extrusionOk="0" h="83434" w="54796">
                  <a:moveTo>
                    <a:pt x="54746" y="68913"/>
                  </a:moveTo>
                  <a:lnTo>
                    <a:pt x="54746" y="80196"/>
                  </a:lnTo>
                  <a:cubicBezTo>
                    <a:pt x="54746" y="81410"/>
                    <a:pt x="54493" y="82220"/>
                    <a:pt x="54037" y="82726"/>
                  </a:cubicBezTo>
                  <a:cubicBezTo>
                    <a:pt x="53532" y="83232"/>
                    <a:pt x="52621" y="83434"/>
                    <a:pt x="51356" y="83434"/>
                  </a:cubicBez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51356" y="0"/>
                  </a:lnTo>
                  <a:cubicBezTo>
                    <a:pt x="53633" y="0"/>
                    <a:pt x="54797" y="1164"/>
                    <a:pt x="54797" y="3441"/>
                  </a:cubicBezTo>
                  <a:lnTo>
                    <a:pt x="54797" y="14724"/>
                  </a:lnTo>
                  <a:cubicBezTo>
                    <a:pt x="54797" y="15938"/>
                    <a:pt x="54543" y="16748"/>
                    <a:pt x="54088" y="17254"/>
                  </a:cubicBezTo>
                  <a:cubicBezTo>
                    <a:pt x="53582" y="17760"/>
                    <a:pt x="52671" y="17962"/>
                    <a:pt x="51406" y="17962"/>
                  </a:cubicBezTo>
                  <a:lnTo>
                    <a:pt x="30308" y="17962"/>
                  </a:lnTo>
                  <a:cubicBezTo>
                    <a:pt x="26918" y="17962"/>
                    <a:pt x="24489" y="18670"/>
                    <a:pt x="23022" y="20188"/>
                  </a:cubicBezTo>
                  <a:cubicBezTo>
                    <a:pt x="21554" y="21655"/>
                    <a:pt x="20795" y="24135"/>
                    <a:pt x="20795" y="27626"/>
                  </a:cubicBezTo>
                  <a:lnTo>
                    <a:pt x="20795" y="55758"/>
                  </a:lnTo>
                  <a:cubicBezTo>
                    <a:pt x="20795" y="59249"/>
                    <a:pt x="21504" y="61728"/>
                    <a:pt x="23022" y="63196"/>
                  </a:cubicBezTo>
                  <a:cubicBezTo>
                    <a:pt x="24489" y="64663"/>
                    <a:pt x="26918" y="65422"/>
                    <a:pt x="30308" y="65422"/>
                  </a:cubicBezTo>
                  <a:lnTo>
                    <a:pt x="51406" y="65422"/>
                  </a:lnTo>
                  <a:cubicBezTo>
                    <a:pt x="53582" y="65472"/>
                    <a:pt x="54746" y="66636"/>
                    <a:pt x="54746" y="68913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2032840" y="2076120"/>
              <a:ext cx="68407" cy="114956"/>
            </a:xfrm>
            <a:custGeom>
              <a:rect b="b" l="l" r="r" t="t"/>
              <a:pathLst>
                <a:path extrusionOk="0" h="114956" w="68407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40376"/>
                  </a:lnTo>
                  <a:lnTo>
                    <a:pt x="21453" y="40376"/>
                  </a:lnTo>
                  <a:cubicBezTo>
                    <a:pt x="23831" y="34507"/>
                    <a:pt x="29195" y="31522"/>
                    <a:pt x="37492" y="31522"/>
                  </a:cubicBezTo>
                  <a:lnTo>
                    <a:pt x="42754" y="31522"/>
                  </a:lnTo>
                  <a:cubicBezTo>
                    <a:pt x="59856" y="31522"/>
                    <a:pt x="68407" y="40427"/>
                    <a:pt x="68407" y="58186"/>
                  </a:cubicBezTo>
                  <a:lnTo>
                    <a:pt x="68407" y="111465"/>
                  </a:lnTo>
                  <a:cubicBezTo>
                    <a:pt x="68407" y="113742"/>
                    <a:pt x="67193" y="114906"/>
                    <a:pt x="64815" y="114906"/>
                  </a:cubicBezTo>
                  <a:lnTo>
                    <a:pt x="51103" y="114906"/>
                  </a:lnTo>
                  <a:cubicBezTo>
                    <a:pt x="48826" y="114906"/>
                    <a:pt x="47662" y="113742"/>
                    <a:pt x="47662" y="111465"/>
                  </a:cubicBezTo>
                  <a:lnTo>
                    <a:pt x="47662" y="59198"/>
                  </a:lnTo>
                  <a:cubicBezTo>
                    <a:pt x="47662" y="55707"/>
                    <a:pt x="46954" y="53228"/>
                    <a:pt x="45487" y="51761"/>
                  </a:cubicBezTo>
                  <a:cubicBezTo>
                    <a:pt x="44019" y="50293"/>
                    <a:pt x="41540" y="49534"/>
                    <a:pt x="38049" y="49534"/>
                  </a:cubicBezTo>
                  <a:lnTo>
                    <a:pt x="32180" y="49534"/>
                  </a:lnTo>
                  <a:cubicBezTo>
                    <a:pt x="24641" y="49534"/>
                    <a:pt x="20897" y="53683"/>
                    <a:pt x="20897" y="61981"/>
                  </a:cubicBezTo>
                  <a:lnTo>
                    <a:pt x="20897" y="111515"/>
                  </a:lnTo>
                  <a:cubicBezTo>
                    <a:pt x="20795" y="113792"/>
                    <a:pt x="19632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2116730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8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8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3" y="23831"/>
                    <a:pt x="20643" y="27322"/>
                  </a:cubicBezTo>
                  <a:lnTo>
                    <a:pt x="20643" y="56112"/>
                  </a:lnTo>
                  <a:cubicBezTo>
                    <a:pt x="20643" y="59603"/>
                    <a:pt x="21352" y="62032"/>
                    <a:pt x="22769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2199962" y="2107642"/>
              <a:ext cx="68558" cy="83434"/>
            </a:xfrm>
            <a:custGeom>
              <a:rect b="b" l="l" r="r" t="t"/>
              <a:pathLst>
                <a:path extrusionOk="0" h="83434" w="6855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8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8" y="11435"/>
                    <a:pt x="7033" y="6881"/>
                  </a:cubicBezTo>
                  <a:cubicBezTo>
                    <a:pt x="11688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425" y="6932"/>
                  </a:cubicBezTo>
                  <a:cubicBezTo>
                    <a:pt x="66181" y="11587"/>
                    <a:pt x="68559" y="18114"/>
                    <a:pt x="68559" y="26614"/>
                  </a:cubicBezTo>
                  <a:lnTo>
                    <a:pt x="68559" y="56719"/>
                  </a:lnTo>
                  <a:cubicBezTo>
                    <a:pt x="68559" y="65219"/>
                    <a:pt x="66181" y="71797"/>
                    <a:pt x="61425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35" y="18569"/>
                    <a:pt x="22718" y="19986"/>
                  </a:cubicBezTo>
                  <a:cubicBezTo>
                    <a:pt x="21301" y="21402"/>
                    <a:pt x="20593" y="23831"/>
                    <a:pt x="20593" y="27322"/>
                  </a:cubicBezTo>
                  <a:lnTo>
                    <a:pt x="20593" y="56112"/>
                  </a:lnTo>
                  <a:cubicBezTo>
                    <a:pt x="20593" y="59603"/>
                    <a:pt x="21301" y="62032"/>
                    <a:pt x="22718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2285622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1" y="0"/>
                    <a:pt x="20795" y="1164"/>
                    <a:pt x="20795" y="3441"/>
                  </a:cubicBezTo>
                  <a:lnTo>
                    <a:pt x="20795" y="111515"/>
                  </a:lnTo>
                  <a:cubicBezTo>
                    <a:pt x="20795" y="113792"/>
                    <a:pt x="19631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2" name="Google Shape;82;p4"/>
          <p:cNvSpPr txBox="1"/>
          <p:nvPr>
            <p:ph type="title"/>
          </p:nvPr>
        </p:nvSpPr>
        <p:spPr>
          <a:xfrm>
            <a:off x="6889400" y="2338300"/>
            <a:ext cx="4786500" cy="31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80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Corporate">
  <p:cSld name="Portada University_1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5"/>
          <p:cNvGrpSpPr/>
          <p:nvPr/>
        </p:nvGrpSpPr>
        <p:grpSpPr>
          <a:xfrm>
            <a:off x="9914742" y="393129"/>
            <a:ext cx="1586681" cy="1374636"/>
            <a:chOff x="4180903" y="3817858"/>
            <a:chExt cx="478897" cy="414909"/>
          </a:xfrm>
        </p:grpSpPr>
        <p:sp>
          <p:nvSpPr>
            <p:cNvPr id="85" name="Google Shape;85;p5"/>
            <p:cNvSpPr/>
            <p:nvPr/>
          </p:nvSpPr>
          <p:spPr>
            <a:xfrm>
              <a:off x="4180903" y="3817858"/>
              <a:ext cx="403935" cy="310895"/>
            </a:xfrm>
            <a:custGeom>
              <a:rect b="b" l="l" r="r" t="t"/>
              <a:pathLst>
                <a:path extrusionOk="0" h="310895" w="403935">
                  <a:moveTo>
                    <a:pt x="255060" y="214503"/>
                  </a:moveTo>
                  <a:lnTo>
                    <a:pt x="94944" y="214503"/>
                  </a:lnTo>
                  <a:lnTo>
                    <a:pt x="94944" y="46863"/>
                  </a:lnTo>
                  <a:lnTo>
                    <a:pt x="353358" y="46863"/>
                  </a:lnTo>
                  <a:lnTo>
                    <a:pt x="353358" y="86201"/>
                  </a:lnTo>
                  <a:lnTo>
                    <a:pt x="403935" y="86201"/>
                  </a:lnTo>
                  <a:lnTo>
                    <a:pt x="403935" y="41529"/>
                  </a:lnTo>
                  <a:cubicBezTo>
                    <a:pt x="403935" y="18574"/>
                    <a:pt x="385362" y="0"/>
                    <a:pt x="362406" y="0"/>
                  </a:cubicBezTo>
                  <a:lnTo>
                    <a:pt x="85800" y="0"/>
                  </a:lnTo>
                  <a:cubicBezTo>
                    <a:pt x="62940" y="0"/>
                    <a:pt x="44367" y="18574"/>
                    <a:pt x="44367" y="41529"/>
                  </a:cubicBezTo>
                  <a:lnTo>
                    <a:pt x="44367" y="234125"/>
                  </a:lnTo>
                  <a:lnTo>
                    <a:pt x="18078" y="234125"/>
                  </a:lnTo>
                  <a:cubicBezTo>
                    <a:pt x="-19356" y="234125"/>
                    <a:pt x="5981" y="310896"/>
                    <a:pt x="51796" y="310896"/>
                  </a:cubicBezTo>
                  <a:cubicBezTo>
                    <a:pt x="69798" y="310896"/>
                    <a:pt x="170668" y="310896"/>
                    <a:pt x="255060" y="310896"/>
                  </a:cubicBezTo>
                  <a:lnTo>
                    <a:pt x="255060" y="214503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4451870" y="3919966"/>
              <a:ext cx="207930" cy="312801"/>
            </a:xfrm>
            <a:custGeom>
              <a:rect b="b" l="l" r="r" t="t"/>
              <a:pathLst>
                <a:path extrusionOk="0" h="312801" w="207930">
                  <a:moveTo>
                    <a:pt x="176403" y="0"/>
                  </a:moveTo>
                  <a:lnTo>
                    <a:pt x="31528" y="0"/>
                  </a:lnTo>
                  <a:cubicBezTo>
                    <a:pt x="14097" y="0"/>
                    <a:pt x="0" y="14097"/>
                    <a:pt x="0" y="31528"/>
                  </a:cubicBezTo>
                  <a:lnTo>
                    <a:pt x="0" y="281273"/>
                  </a:lnTo>
                  <a:cubicBezTo>
                    <a:pt x="0" y="298704"/>
                    <a:pt x="14097" y="312801"/>
                    <a:pt x="31528" y="312801"/>
                  </a:cubicBezTo>
                  <a:lnTo>
                    <a:pt x="176403" y="312801"/>
                  </a:lnTo>
                  <a:cubicBezTo>
                    <a:pt x="193834" y="312801"/>
                    <a:pt x="207931" y="298704"/>
                    <a:pt x="207931" y="281273"/>
                  </a:cubicBezTo>
                  <a:lnTo>
                    <a:pt x="207931" y="31528"/>
                  </a:lnTo>
                  <a:cubicBezTo>
                    <a:pt x="207931" y="14097"/>
                    <a:pt x="193834" y="0"/>
                    <a:pt x="176403" y="0"/>
                  </a:cubicBezTo>
                  <a:close/>
                  <a:moveTo>
                    <a:pt x="154495" y="257556"/>
                  </a:moveTo>
                  <a:lnTo>
                    <a:pt x="55245" y="257556"/>
                  </a:lnTo>
                  <a:lnTo>
                    <a:pt x="55245" y="52387"/>
                  </a:lnTo>
                  <a:lnTo>
                    <a:pt x="154495" y="52387"/>
                  </a:lnTo>
                  <a:lnTo>
                    <a:pt x="154495" y="257556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7" name="Google Shape;87;p5"/>
          <p:cNvSpPr/>
          <p:nvPr/>
        </p:nvSpPr>
        <p:spPr>
          <a:xfrm>
            <a:off x="-694660" y="-1801020"/>
            <a:ext cx="7261324" cy="9347839"/>
          </a:xfrm>
          <a:custGeom>
            <a:rect b="b" l="l" r="r" t="t"/>
            <a:pathLst>
              <a:path extrusionOk="0" h="7015264" w="5449399">
                <a:moveTo>
                  <a:pt x="5448899" y="3397118"/>
                </a:moveTo>
                <a:cubicBezTo>
                  <a:pt x="5448152" y="3139504"/>
                  <a:pt x="5334829" y="3023194"/>
                  <a:pt x="5212495" y="2935912"/>
                </a:cubicBezTo>
                <a:lnTo>
                  <a:pt x="5207266" y="2932178"/>
                </a:lnTo>
                <a:lnTo>
                  <a:pt x="508808" y="51870"/>
                </a:lnTo>
                <a:lnTo>
                  <a:pt x="498601" y="46044"/>
                </a:lnTo>
                <a:cubicBezTo>
                  <a:pt x="382789" y="-15098"/>
                  <a:pt x="253783" y="-15347"/>
                  <a:pt x="153505" y="45297"/>
                </a:cubicBezTo>
                <a:cubicBezTo>
                  <a:pt x="57061" y="103651"/>
                  <a:pt x="-347" y="210600"/>
                  <a:pt x="2" y="331441"/>
                </a:cubicBezTo>
                <a:lnTo>
                  <a:pt x="499" y="513922"/>
                </a:lnTo>
                <a:cubicBezTo>
                  <a:pt x="1246" y="787718"/>
                  <a:pt x="104611" y="873854"/>
                  <a:pt x="219676" y="944606"/>
                </a:cubicBezTo>
                <a:lnTo>
                  <a:pt x="4335638" y="3495951"/>
                </a:lnTo>
                <a:lnTo>
                  <a:pt x="236207" y="6068855"/>
                </a:lnTo>
                <a:lnTo>
                  <a:pt x="233767" y="6070398"/>
                </a:lnTo>
                <a:cubicBezTo>
                  <a:pt x="119199" y="6141996"/>
                  <a:pt x="16432" y="6228881"/>
                  <a:pt x="17229" y="6502129"/>
                </a:cubicBezTo>
                <a:lnTo>
                  <a:pt x="17727" y="6684659"/>
                </a:lnTo>
                <a:cubicBezTo>
                  <a:pt x="18075" y="6805450"/>
                  <a:pt x="75633" y="6912200"/>
                  <a:pt x="171728" y="6970156"/>
                </a:cubicBezTo>
                <a:cubicBezTo>
                  <a:pt x="221618" y="7000229"/>
                  <a:pt x="278628" y="7015265"/>
                  <a:pt x="337629" y="7015265"/>
                </a:cubicBezTo>
                <a:cubicBezTo>
                  <a:pt x="396979" y="7015265"/>
                  <a:pt x="458371" y="7000030"/>
                  <a:pt x="516476" y="6969608"/>
                </a:cubicBezTo>
                <a:lnTo>
                  <a:pt x="522401" y="6966521"/>
                </a:lnTo>
                <a:lnTo>
                  <a:pt x="5204976" y="4058679"/>
                </a:lnTo>
                <a:lnTo>
                  <a:pt x="5215980" y="4051310"/>
                </a:lnTo>
                <a:cubicBezTo>
                  <a:pt x="5337618" y="3962982"/>
                  <a:pt x="5450094" y="3845776"/>
                  <a:pt x="5449397" y="3588859"/>
                </a:cubicBezTo>
                <a:lnTo>
                  <a:pt x="5448899" y="3397118"/>
                </a:ln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8" name="Google Shape;88;p5"/>
          <p:cNvGrpSpPr/>
          <p:nvPr/>
        </p:nvGrpSpPr>
        <p:grpSpPr>
          <a:xfrm>
            <a:off x="594112" y="2668339"/>
            <a:ext cx="2929150" cy="690460"/>
            <a:chOff x="363193" y="1700338"/>
            <a:chExt cx="2196917" cy="517858"/>
          </a:xfrm>
        </p:grpSpPr>
        <p:sp>
          <p:nvSpPr>
            <p:cNvPr id="89" name="Google Shape;89;p5"/>
            <p:cNvSpPr/>
            <p:nvPr/>
          </p:nvSpPr>
          <p:spPr>
            <a:xfrm>
              <a:off x="363193" y="1700338"/>
              <a:ext cx="179113" cy="291943"/>
            </a:xfrm>
            <a:custGeom>
              <a:rect b="b" l="l" r="r" t="t"/>
              <a:pathLst>
                <a:path extrusionOk="0" h="291943" w="179113">
                  <a:moveTo>
                    <a:pt x="161354" y="17304"/>
                  </a:moveTo>
                  <a:cubicBezTo>
                    <a:pt x="149514" y="5768"/>
                    <a:pt x="133222" y="0"/>
                    <a:pt x="112426" y="0"/>
                  </a:cubicBez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709"/>
                  </a:lnTo>
                  <a:cubicBezTo>
                    <a:pt x="0" y="289515"/>
                    <a:pt x="2429" y="291944"/>
                    <a:pt x="7286" y="291944"/>
                  </a:cubicBezTo>
                  <a:lnTo>
                    <a:pt x="112426" y="291944"/>
                  </a:lnTo>
                  <a:cubicBezTo>
                    <a:pt x="133222" y="291944"/>
                    <a:pt x="149514" y="286125"/>
                    <a:pt x="161354" y="274437"/>
                  </a:cubicBezTo>
                  <a:cubicBezTo>
                    <a:pt x="173143" y="262750"/>
                    <a:pt x="179113" y="246508"/>
                    <a:pt x="179113" y="225713"/>
                  </a:cubicBezTo>
                  <a:lnTo>
                    <a:pt x="179113" y="57174"/>
                  </a:lnTo>
                  <a:cubicBezTo>
                    <a:pt x="179113" y="36076"/>
                    <a:pt x="173143" y="28840"/>
                    <a:pt x="161354" y="17304"/>
                  </a:cubicBezTo>
                  <a:moveTo>
                    <a:pt x="137219" y="223992"/>
                  </a:moveTo>
                  <a:cubicBezTo>
                    <a:pt x="137219" y="245091"/>
                    <a:pt x="126948" y="255615"/>
                    <a:pt x="106405" y="255615"/>
                  </a:cubicBezTo>
                  <a:lnTo>
                    <a:pt x="46195" y="255615"/>
                  </a:lnTo>
                  <a:cubicBezTo>
                    <a:pt x="43058" y="255615"/>
                    <a:pt x="41489" y="254047"/>
                    <a:pt x="41489" y="250910"/>
                  </a:cubicBezTo>
                  <a:lnTo>
                    <a:pt x="41489" y="40629"/>
                  </a:lnTo>
                  <a:cubicBezTo>
                    <a:pt x="41489" y="37796"/>
                    <a:pt x="43058" y="36329"/>
                    <a:pt x="46195" y="36329"/>
                  </a:cubicBezTo>
                  <a:lnTo>
                    <a:pt x="106456" y="36329"/>
                  </a:lnTo>
                  <a:cubicBezTo>
                    <a:pt x="126998" y="36329"/>
                    <a:pt x="137269" y="37796"/>
                    <a:pt x="137269" y="58844"/>
                  </a:cubicBezTo>
                  <a:lnTo>
                    <a:pt x="137269" y="223992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81164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35" y="217921"/>
                  </a:cubicBezTo>
                  <a:lnTo>
                    <a:pt x="34608" y="217921"/>
                  </a:lnTo>
                  <a:cubicBezTo>
                    <a:pt x="37189" y="217921"/>
                    <a:pt x="38960" y="217415"/>
                    <a:pt x="39972" y="216453"/>
                  </a:cubicBezTo>
                  <a:cubicBezTo>
                    <a:pt x="4093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581164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26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162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658122" y="1774310"/>
              <a:ext cx="169651" cy="284556"/>
            </a:xfrm>
            <a:custGeom>
              <a:rect b="b" l="l" r="r" t="t"/>
              <a:pathLst>
                <a:path extrusionOk="0" h="284556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436" y="0"/>
                    <a:pt x="29194" y="5768"/>
                    <a:pt x="17557" y="17254"/>
                  </a:cubicBezTo>
                  <a:cubicBezTo>
                    <a:pt x="5869" y="28790"/>
                    <a:pt x="0" y="45132"/>
                    <a:pt x="0" y="66181"/>
                  </a:cubicBezTo>
                  <a:lnTo>
                    <a:pt x="0" y="140963"/>
                  </a:lnTo>
                  <a:cubicBezTo>
                    <a:pt x="0" y="162062"/>
                    <a:pt x="5464" y="178405"/>
                    <a:pt x="16444" y="189941"/>
                  </a:cubicBezTo>
                  <a:cubicBezTo>
                    <a:pt x="27424" y="201477"/>
                    <a:pt x="43159" y="207194"/>
                    <a:pt x="63651" y="207194"/>
                  </a:cubicBezTo>
                  <a:lnTo>
                    <a:pt x="82878" y="207194"/>
                  </a:lnTo>
                  <a:cubicBezTo>
                    <a:pt x="104533" y="207194"/>
                    <a:pt x="118953" y="199503"/>
                    <a:pt x="126088" y="184122"/>
                  </a:cubicBezTo>
                  <a:lnTo>
                    <a:pt x="127808" y="184122"/>
                  </a:lnTo>
                  <a:lnTo>
                    <a:pt x="127808" y="216605"/>
                  </a:lnTo>
                  <a:cubicBezTo>
                    <a:pt x="127808" y="237653"/>
                    <a:pt x="117385" y="248228"/>
                    <a:pt x="96589" y="248228"/>
                  </a:cubicBezTo>
                  <a:lnTo>
                    <a:pt x="22617" y="248228"/>
                  </a:lnTo>
                  <a:cubicBezTo>
                    <a:pt x="17760" y="248228"/>
                    <a:pt x="15381" y="250657"/>
                    <a:pt x="15381" y="255514"/>
                  </a:cubicBezTo>
                  <a:lnTo>
                    <a:pt x="15381" y="277726"/>
                  </a:lnTo>
                  <a:cubicBezTo>
                    <a:pt x="15381" y="282280"/>
                    <a:pt x="17810" y="284557"/>
                    <a:pt x="22617" y="284557"/>
                  </a:cubicBezTo>
                  <a:lnTo>
                    <a:pt x="102965" y="284557"/>
                  </a:lnTo>
                  <a:cubicBezTo>
                    <a:pt x="123760" y="284557"/>
                    <a:pt x="140052" y="278789"/>
                    <a:pt x="151892" y="267303"/>
                  </a:cubicBezTo>
                  <a:cubicBezTo>
                    <a:pt x="163681" y="255717"/>
                    <a:pt x="169651" y="239576"/>
                    <a:pt x="169651" y="218781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757" y="134638"/>
                  </a:moveTo>
                  <a:cubicBezTo>
                    <a:pt x="127757" y="158571"/>
                    <a:pt x="116069" y="170511"/>
                    <a:pt x="92694" y="170511"/>
                  </a:cubicBezTo>
                  <a:lnTo>
                    <a:pt x="72202" y="170511"/>
                  </a:lnTo>
                  <a:cubicBezTo>
                    <a:pt x="51963" y="170511"/>
                    <a:pt x="41844" y="159987"/>
                    <a:pt x="41844" y="138888"/>
                  </a:cubicBezTo>
                  <a:lnTo>
                    <a:pt x="41844" y="67952"/>
                  </a:lnTo>
                  <a:cubicBezTo>
                    <a:pt x="41844" y="46903"/>
                    <a:pt x="51963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34638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866227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77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213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866227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86" y="217921"/>
                  </a:cubicBezTo>
                  <a:lnTo>
                    <a:pt x="34659" y="217921"/>
                  </a:lnTo>
                  <a:cubicBezTo>
                    <a:pt x="37239" y="217921"/>
                    <a:pt x="39010" y="217415"/>
                    <a:pt x="39972" y="216453"/>
                  </a:cubicBezTo>
                  <a:cubicBezTo>
                    <a:pt x="4098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925274" y="1701552"/>
              <a:ext cx="130337" cy="290678"/>
            </a:xfrm>
            <a:custGeom>
              <a:rect b="b" l="l" r="r" t="t"/>
              <a:pathLst>
                <a:path extrusionOk="0" h="290678" w="130337">
                  <a:moveTo>
                    <a:pt x="122596" y="254401"/>
                  </a:moveTo>
                  <a:lnTo>
                    <a:pt x="105950" y="254401"/>
                  </a:lnTo>
                  <a:cubicBezTo>
                    <a:pt x="84547" y="254401"/>
                    <a:pt x="73872" y="244029"/>
                    <a:pt x="73872" y="223233"/>
                  </a:cubicBezTo>
                  <a:lnTo>
                    <a:pt x="73872" y="113337"/>
                  </a:lnTo>
                  <a:cubicBezTo>
                    <a:pt x="73872" y="110504"/>
                    <a:pt x="75440" y="109087"/>
                    <a:pt x="78577" y="109087"/>
                  </a:cubicBezTo>
                  <a:lnTo>
                    <a:pt x="118346" y="109087"/>
                  </a:lnTo>
                  <a:cubicBezTo>
                    <a:pt x="123457" y="109087"/>
                    <a:pt x="126037" y="106810"/>
                    <a:pt x="126037" y="102256"/>
                  </a:cubicBezTo>
                  <a:lnTo>
                    <a:pt x="126037" y="80044"/>
                  </a:lnTo>
                  <a:cubicBezTo>
                    <a:pt x="126037" y="75238"/>
                    <a:pt x="123457" y="72809"/>
                    <a:pt x="118346" y="72809"/>
                  </a:cubicBezTo>
                  <a:lnTo>
                    <a:pt x="78577" y="72809"/>
                  </a:lnTo>
                  <a:cubicBezTo>
                    <a:pt x="75440" y="72809"/>
                    <a:pt x="73872" y="71342"/>
                    <a:pt x="73872" y="68508"/>
                  </a:cubicBezTo>
                  <a:lnTo>
                    <a:pt x="73872" y="7286"/>
                  </a:lnTo>
                  <a:cubicBezTo>
                    <a:pt x="73872" y="2429"/>
                    <a:pt x="71443" y="0"/>
                    <a:pt x="66636" y="0"/>
                  </a:cubicBezTo>
                  <a:lnTo>
                    <a:pt x="39719" y="0"/>
                  </a:lnTo>
                  <a:cubicBezTo>
                    <a:pt x="34608" y="0"/>
                    <a:pt x="32028" y="2429"/>
                    <a:pt x="32028" y="7286"/>
                  </a:cubicBezTo>
                  <a:lnTo>
                    <a:pt x="32028" y="68458"/>
                  </a:lnTo>
                  <a:cubicBezTo>
                    <a:pt x="32028" y="71291"/>
                    <a:pt x="30611" y="72758"/>
                    <a:pt x="27778" y="72758"/>
                  </a:cubicBezTo>
                  <a:lnTo>
                    <a:pt x="7235" y="72758"/>
                  </a:lnTo>
                  <a:cubicBezTo>
                    <a:pt x="2429" y="72758"/>
                    <a:pt x="0" y="75187"/>
                    <a:pt x="0" y="79994"/>
                  </a:cubicBezTo>
                  <a:lnTo>
                    <a:pt x="0" y="102206"/>
                  </a:lnTo>
                  <a:cubicBezTo>
                    <a:pt x="0" y="104786"/>
                    <a:pt x="455" y="106557"/>
                    <a:pt x="1518" y="107569"/>
                  </a:cubicBezTo>
                  <a:cubicBezTo>
                    <a:pt x="2530" y="108581"/>
                    <a:pt x="4402" y="109036"/>
                    <a:pt x="7235" y="109036"/>
                  </a:cubicBezTo>
                  <a:lnTo>
                    <a:pt x="27778" y="109036"/>
                  </a:lnTo>
                  <a:cubicBezTo>
                    <a:pt x="30611" y="109036"/>
                    <a:pt x="32028" y="110453"/>
                    <a:pt x="32028" y="113286"/>
                  </a:cubicBezTo>
                  <a:lnTo>
                    <a:pt x="32028" y="225308"/>
                  </a:lnTo>
                  <a:cubicBezTo>
                    <a:pt x="32028" y="246103"/>
                    <a:pt x="38049" y="262193"/>
                    <a:pt x="49990" y="273577"/>
                  </a:cubicBezTo>
                  <a:cubicBezTo>
                    <a:pt x="61931" y="285012"/>
                    <a:pt x="78476" y="290679"/>
                    <a:pt x="99575" y="290679"/>
                  </a:cubicBezTo>
                  <a:lnTo>
                    <a:pt x="122647" y="290679"/>
                  </a:lnTo>
                  <a:cubicBezTo>
                    <a:pt x="127757" y="290679"/>
                    <a:pt x="130338" y="288402"/>
                    <a:pt x="130338" y="283848"/>
                  </a:cubicBezTo>
                  <a:lnTo>
                    <a:pt x="130338" y="261636"/>
                  </a:lnTo>
                  <a:cubicBezTo>
                    <a:pt x="130287" y="256830"/>
                    <a:pt x="127757" y="254401"/>
                    <a:pt x="122596" y="254401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1075243" y="1774310"/>
              <a:ext cx="169651" cy="217920"/>
            </a:xfrm>
            <a:custGeom>
              <a:rect b="b" l="l" r="r" t="t"/>
              <a:pathLst>
                <a:path extrusionOk="0" h="217920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132" y="0"/>
                    <a:pt x="28840" y="5768"/>
                    <a:pt x="17304" y="17254"/>
                  </a:cubicBezTo>
                  <a:cubicBezTo>
                    <a:pt x="5768" y="28790"/>
                    <a:pt x="0" y="45132"/>
                    <a:pt x="0" y="66181"/>
                  </a:cubicBezTo>
                  <a:lnTo>
                    <a:pt x="0" y="151689"/>
                  </a:lnTo>
                  <a:cubicBezTo>
                    <a:pt x="0" y="172485"/>
                    <a:pt x="5768" y="188726"/>
                    <a:pt x="17304" y="200414"/>
                  </a:cubicBezTo>
                  <a:cubicBezTo>
                    <a:pt x="28840" y="212102"/>
                    <a:pt x="45183" y="217921"/>
                    <a:pt x="66231" y="217921"/>
                  </a:cubicBezTo>
                  <a:lnTo>
                    <a:pt x="82878" y="217921"/>
                  </a:lnTo>
                  <a:cubicBezTo>
                    <a:pt x="104786" y="217921"/>
                    <a:pt x="119206" y="210382"/>
                    <a:pt x="126037" y="195253"/>
                  </a:cubicBezTo>
                  <a:lnTo>
                    <a:pt x="127757" y="195253"/>
                  </a:lnTo>
                  <a:lnTo>
                    <a:pt x="127757" y="210685"/>
                  </a:lnTo>
                  <a:cubicBezTo>
                    <a:pt x="127757" y="215543"/>
                    <a:pt x="130186" y="217921"/>
                    <a:pt x="135043" y="217921"/>
                  </a:cubicBezTo>
                  <a:lnTo>
                    <a:pt x="161961" y="217921"/>
                  </a:lnTo>
                  <a:cubicBezTo>
                    <a:pt x="167122" y="217921"/>
                    <a:pt x="169651" y="215492"/>
                    <a:pt x="169651" y="210685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808" y="145314"/>
                  </a:moveTo>
                  <a:cubicBezTo>
                    <a:pt x="127808" y="169550"/>
                    <a:pt x="116120" y="181643"/>
                    <a:pt x="92744" y="181643"/>
                  </a:cubicBezTo>
                  <a:lnTo>
                    <a:pt x="72202" y="181643"/>
                  </a:lnTo>
                  <a:cubicBezTo>
                    <a:pt x="51710" y="181643"/>
                    <a:pt x="41439" y="171119"/>
                    <a:pt x="41439" y="150020"/>
                  </a:cubicBezTo>
                  <a:lnTo>
                    <a:pt x="41439" y="67952"/>
                  </a:lnTo>
                  <a:cubicBezTo>
                    <a:pt x="41439" y="46903"/>
                    <a:pt x="51710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45314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1283348" y="1700894"/>
              <a:ext cx="41489" cy="291387"/>
            </a:xfrm>
            <a:custGeom>
              <a:rect b="b" l="l" r="r" t="t"/>
              <a:pathLst>
                <a:path extrusionOk="0" h="291387" w="41489">
                  <a:moveTo>
                    <a:pt x="34203" y="0"/>
                  </a:move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152"/>
                  </a:lnTo>
                  <a:cubicBezTo>
                    <a:pt x="0" y="288959"/>
                    <a:pt x="2429" y="291387"/>
                    <a:pt x="7286" y="291387"/>
                  </a:cubicBezTo>
                  <a:lnTo>
                    <a:pt x="34203" y="291387"/>
                  </a:lnTo>
                  <a:cubicBezTo>
                    <a:pt x="39061" y="291387"/>
                    <a:pt x="41489" y="288959"/>
                    <a:pt x="41489" y="284152"/>
                  </a:cubicBezTo>
                  <a:lnTo>
                    <a:pt x="41489" y="7286"/>
                  </a:lnTo>
                  <a:cubicBezTo>
                    <a:pt x="41489" y="2479"/>
                    <a:pt x="39061" y="0"/>
                    <a:pt x="34203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1373056" y="1700338"/>
              <a:ext cx="171018" cy="291943"/>
            </a:xfrm>
            <a:custGeom>
              <a:rect b="b" l="l" r="r" t="t"/>
              <a:pathLst>
                <a:path extrusionOk="0" h="291943" w="171018">
                  <a:moveTo>
                    <a:pt x="166312" y="0"/>
                  </a:moveTo>
                  <a:lnTo>
                    <a:pt x="153916" y="0"/>
                  </a:lnTo>
                  <a:cubicBezTo>
                    <a:pt x="151032" y="0"/>
                    <a:pt x="149615" y="1720"/>
                    <a:pt x="149615" y="5161"/>
                  </a:cubicBezTo>
                  <a:lnTo>
                    <a:pt x="149615" y="138939"/>
                  </a:lnTo>
                  <a:cubicBezTo>
                    <a:pt x="149615" y="141519"/>
                    <a:pt x="148198" y="142784"/>
                    <a:pt x="145314" y="142784"/>
                  </a:cubicBezTo>
                  <a:lnTo>
                    <a:pt x="25653" y="142784"/>
                  </a:lnTo>
                  <a:cubicBezTo>
                    <a:pt x="22769" y="142784"/>
                    <a:pt x="21403" y="141519"/>
                    <a:pt x="21403" y="138939"/>
                  </a:cubicBezTo>
                  <a:lnTo>
                    <a:pt x="21403" y="5161"/>
                  </a:lnTo>
                  <a:cubicBezTo>
                    <a:pt x="21403" y="1720"/>
                    <a:pt x="19834" y="0"/>
                    <a:pt x="16697" y="0"/>
                  </a:cubicBezTo>
                  <a:lnTo>
                    <a:pt x="4301" y="0"/>
                  </a:lnTo>
                  <a:cubicBezTo>
                    <a:pt x="1417" y="0"/>
                    <a:pt x="0" y="1720"/>
                    <a:pt x="0" y="5161"/>
                  </a:cubicBezTo>
                  <a:lnTo>
                    <a:pt x="0" y="286834"/>
                  </a:lnTo>
                  <a:cubicBezTo>
                    <a:pt x="0" y="290274"/>
                    <a:pt x="1417" y="291944"/>
                    <a:pt x="4301" y="291944"/>
                  </a:cubicBezTo>
                  <a:lnTo>
                    <a:pt x="16697" y="291944"/>
                  </a:lnTo>
                  <a:cubicBezTo>
                    <a:pt x="19834" y="291944"/>
                    <a:pt x="21403" y="290274"/>
                    <a:pt x="21403" y="286834"/>
                  </a:cubicBezTo>
                  <a:lnTo>
                    <a:pt x="21403" y="165907"/>
                  </a:lnTo>
                  <a:cubicBezTo>
                    <a:pt x="21403" y="163377"/>
                    <a:pt x="22819" y="162062"/>
                    <a:pt x="25653" y="162062"/>
                  </a:cubicBezTo>
                  <a:lnTo>
                    <a:pt x="145314" y="162062"/>
                  </a:lnTo>
                  <a:cubicBezTo>
                    <a:pt x="148198" y="162062"/>
                    <a:pt x="149615" y="163377"/>
                    <a:pt x="149615" y="165907"/>
                  </a:cubicBezTo>
                  <a:lnTo>
                    <a:pt x="149615" y="286834"/>
                  </a:lnTo>
                  <a:cubicBezTo>
                    <a:pt x="149615" y="290274"/>
                    <a:pt x="151032" y="291944"/>
                    <a:pt x="153916" y="291944"/>
                  </a:cubicBezTo>
                  <a:lnTo>
                    <a:pt x="166312" y="291944"/>
                  </a:lnTo>
                  <a:cubicBezTo>
                    <a:pt x="169449" y="291944"/>
                    <a:pt x="171018" y="290274"/>
                    <a:pt x="171018" y="286834"/>
                  </a:cubicBezTo>
                  <a:lnTo>
                    <a:pt x="171018" y="5161"/>
                  </a:lnTo>
                  <a:cubicBezTo>
                    <a:pt x="171068" y="1720"/>
                    <a:pt x="169500" y="0"/>
                    <a:pt x="166312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1591129" y="1774310"/>
              <a:ext cx="156799" cy="217971"/>
            </a:xfrm>
            <a:custGeom>
              <a:rect b="b" l="l" r="r" t="t"/>
              <a:pathLst>
                <a:path extrusionOk="0" h="217971" w="156799">
                  <a:moveTo>
                    <a:pt x="96539" y="0"/>
                  </a:moveTo>
                  <a:lnTo>
                    <a:pt x="59806" y="0"/>
                  </a:lnTo>
                  <a:cubicBezTo>
                    <a:pt x="41287" y="0"/>
                    <a:pt x="26715" y="5414"/>
                    <a:pt x="15989" y="16242"/>
                  </a:cubicBezTo>
                  <a:cubicBezTo>
                    <a:pt x="531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13" y="190902"/>
                    <a:pt x="15989" y="201730"/>
                  </a:cubicBezTo>
                  <a:cubicBezTo>
                    <a:pt x="26715" y="212557"/>
                    <a:pt x="41287" y="217971"/>
                    <a:pt x="59806" y="217971"/>
                  </a:cubicBezTo>
                  <a:lnTo>
                    <a:pt x="96539" y="217971"/>
                  </a:lnTo>
                  <a:cubicBezTo>
                    <a:pt x="115108" y="217971"/>
                    <a:pt x="129781" y="212557"/>
                    <a:pt x="140609" y="201730"/>
                  </a:cubicBezTo>
                  <a:cubicBezTo>
                    <a:pt x="151437" y="190902"/>
                    <a:pt x="156800" y="176077"/>
                    <a:pt x="156800" y="157255"/>
                  </a:cubicBezTo>
                  <a:lnTo>
                    <a:pt x="156800" y="60666"/>
                  </a:lnTo>
                  <a:cubicBezTo>
                    <a:pt x="156800" y="41844"/>
                    <a:pt x="151386" y="27069"/>
                    <a:pt x="140609" y="16242"/>
                  </a:cubicBezTo>
                  <a:cubicBezTo>
                    <a:pt x="129781" y="5414"/>
                    <a:pt x="115108" y="0"/>
                    <a:pt x="96539" y="0"/>
                  </a:cubicBezTo>
                  <a:moveTo>
                    <a:pt x="135499" y="156850"/>
                  </a:moveTo>
                  <a:cubicBezTo>
                    <a:pt x="135499" y="170258"/>
                    <a:pt x="131957" y="180580"/>
                    <a:pt x="124974" y="187866"/>
                  </a:cubicBezTo>
                  <a:cubicBezTo>
                    <a:pt x="117992" y="195102"/>
                    <a:pt x="107974" y="198744"/>
                    <a:pt x="94869" y="198744"/>
                  </a:cubicBezTo>
                  <a:lnTo>
                    <a:pt x="61526" y="198744"/>
                  </a:lnTo>
                  <a:cubicBezTo>
                    <a:pt x="48421" y="198744"/>
                    <a:pt x="38403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61121"/>
                  </a:lnTo>
                  <a:cubicBezTo>
                    <a:pt x="21352" y="47713"/>
                    <a:pt x="24792" y="37340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4869" y="19176"/>
                  </a:lnTo>
                  <a:cubicBezTo>
                    <a:pt x="107974" y="19176"/>
                    <a:pt x="118043" y="22819"/>
                    <a:pt x="124974" y="30105"/>
                  </a:cubicBezTo>
                  <a:cubicBezTo>
                    <a:pt x="131957" y="37340"/>
                    <a:pt x="135499" y="47713"/>
                    <a:pt x="135499" y="61121"/>
                  </a:cubicBezTo>
                  <a:lnTo>
                    <a:pt x="135499" y="15685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1788204" y="1774310"/>
              <a:ext cx="154674" cy="217971"/>
            </a:xfrm>
            <a:custGeom>
              <a:rect b="b" l="l" r="r" t="t"/>
              <a:pathLst>
                <a:path extrusionOk="0" h="217971" w="154674">
                  <a:moveTo>
                    <a:pt x="150374" y="0"/>
                  </a:moveTo>
                  <a:lnTo>
                    <a:pt x="138028" y="0"/>
                  </a:lnTo>
                  <a:cubicBezTo>
                    <a:pt x="134891" y="0"/>
                    <a:pt x="133323" y="1670"/>
                    <a:pt x="133323" y="5110"/>
                  </a:cubicBezTo>
                  <a:lnTo>
                    <a:pt x="133323" y="156850"/>
                  </a:lnTo>
                  <a:cubicBezTo>
                    <a:pt x="133323" y="170258"/>
                    <a:pt x="129376" y="180580"/>
                    <a:pt x="121584" y="187866"/>
                  </a:cubicBezTo>
                  <a:cubicBezTo>
                    <a:pt x="113742" y="195102"/>
                    <a:pt x="103015" y="198744"/>
                    <a:pt x="89304" y="198744"/>
                  </a:cubicBezTo>
                  <a:lnTo>
                    <a:pt x="61526" y="198744"/>
                  </a:lnTo>
                  <a:cubicBezTo>
                    <a:pt x="48421" y="198744"/>
                    <a:pt x="38454" y="195051"/>
                    <a:pt x="31572" y="187613"/>
                  </a:cubicBezTo>
                  <a:cubicBezTo>
                    <a:pt x="24742" y="180226"/>
                    <a:pt x="21301" y="169803"/>
                    <a:pt x="21301" y="156446"/>
                  </a:cubicBezTo>
                  <a:lnTo>
                    <a:pt x="21301" y="5110"/>
                  </a:lnTo>
                  <a:cubicBezTo>
                    <a:pt x="21301" y="1720"/>
                    <a:pt x="19733" y="0"/>
                    <a:pt x="16646" y="0"/>
                  </a:cubicBezTo>
                  <a:lnTo>
                    <a:pt x="4250" y="0"/>
                  </a:lnTo>
                  <a:cubicBezTo>
                    <a:pt x="1417" y="0"/>
                    <a:pt x="0" y="1670"/>
                    <a:pt x="0" y="5110"/>
                  </a:cubicBezTo>
                  <a:lnTo>
                    <a:pt x="0" y="157255"/>
                  </a:lnTo>
                  <a:cubicBezTo>
                    <a:pt x="0" y="176077"/>
                    <a:pt x="5262" y="190902"/>
                    <a:pt x="15786" y="201730"/>
                  </a:cubicBezTo>
                  <a:cubicBezTo>
                    <a:pt x="26310" y="212557"/>
                    <a:pt x="40730" y="217971"/>
                    <a:pt x="58996" y="217971"/>
                  </a:cubicBezTo>
                  <a:lnTo>
                    <a:pt x="87178" y="217971"/>
                  </a:lnTo>
                  <a:cubicBezTo>
                    <a:pt x="109391" y="217971"/>
                    <a:pt x="124215" y="210584"/>
                    <a:pt x="131602" y="195759"/>
                  </a:cubicBezTo>
                  <a:lnTo>
                    <a:pt x="133323" y="195759"/>
                  </a:lnTo>
                  <a:lnTo>
                    <a:pt x="133323" y="212861"/>
                  </a:lnTo>
                  <a:cubicBezTo>
                    <a:pt x="133323" y="216302"/>
                    <a:pt x="134891" y="217971"/>
                    <a:pt x="138028" y="217971"/>
                  </a:cubicBezTo>
                  <a:lnTo>
                    <a:pt x="150374" y="217971"/>
                  </a:lnTo>
                  <a:cubicBezTo>
                    <a:pt x="153207" y="217971"/>
                    <a:pt x="154675" y="216302"/>
                    <a:pt x="154675" y="212861"/>
                  </a:cubicBezTo>
                  <a:lnTo>
                    <a:pt x="154675" y="5110"/>
                  </a:lnTo>
                  <a:cubicBezTo>
                    <a:pt x="154675" y="1720"/>
                    <a:pt x="153207" y="0"/>
                    <a:pt x="150374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1979207" y="1774361"/>
              <a:ext cx="139849" cy="217971"/>
            </a:xfrm>
            <a:custGeom>
              <a:rect b="b" l="l" r="r" t="t"/>
              <a:pathLst>
                <a:path extrusionOk="0" h="217971" w="139849">
                  <a:moveTo>
                    <a:pt x="102560" y="105950"/>
                  </a:moveTo>
                  <a:lnTo>
                    <a:pt x="49130" y="84547"/>
                  </a:lnTo>
                  <a:cubicBezTo>
                    <a:pt x="40022" y="81410"/>
                    <a:pt x="33242" y="77565"/>
                    <a:pt x="28840" y="73011"/>
                  </a:cubicBezTo>
                  <a:cubicBezTo>
                    <a:pt x="24438" y="68458"/>
                    <a:pt x="22212" y="62184"/>
                    <a:pt x="22212" y="54189"/>
                  </a:cubicBezTo>
                  <a:lnTo>
                    <a:pt x="22212" y="44373"/>
                  </a:lnTo>
                  <a:cubicBezTo>
                    <a:pt x="22212" y="37543"/>
                    <a:pt x="25147" y="31572"/>
                    <a:pt x="30965" y="26462"/>
                  </a:cubicBezTo>
                  <a:cubicBezTo>
                    <a:pt x="36835" y="21352"/>
                    <a:pt x="45588" y="18771"/>
                    <a:pt x="57276" y="18771"/>
                  </a:cubicBezTo>
                  <a:lnTo>
                    <a:pt x="124367" y="18771"/>
                  </a:lnTo>
                  <a:cubicBezTo>
                    <a:pt x="127504" y="18771"/>
                    <a:pt x="129073" y="17355"/>
                    <a:pt x="129073" y="14521"/>
                  </a:cubicBezTo>
                  <a:lnTo>
                    <a:pt x="129073" y="4655"/>
                  </a:lnTo>
                  <a:cubicBezTo>
                    <a:pt x="129073" y="1518"/>
                    <a:pt x="127504" y="0"/>
                    <a:pt x="124367" y="0"/>
                  </a:cubicBezTo>
                  <a:lnTo>
                    <a:pt x="55151" y="0"/>
                  </a:lnTo>
                  <a:cubicBezTo>
                    <a:pt x="18367" y="0"/>
                    <a:pt x="0" y="16646"/>
                    <a:pt x="0" y="49990"/>
                  </a:cubicBezTo>
                  <a:cubicBezTo>
                    <a:pt x="0" y="63651"/>
                    <a:pt x="3036" y="74377"/>
                    <a:pt x="9209" y="82018"/>
                  </a:cubicBezTo>
                  <a:cubicBezTo>
                    <a:pt x="15331" y="89708"/>
                    <a:pt x="25703" y="96438"/>
                    <a:pt x="40224" y="102104"/>
                  </a:cubicBezTo>
                  <a:lnTo>
                    <a:pt x="93655" y="122647"/>
                  </a:lnTo>
                  <a:cubicBezTo>
                    <a:pt x="109643" y="128364"/>
                    <a:pt x="117638" y="140457"/>
                    <a:pt x="117638" y="158975"/>
                  </a:cubicBezTo>
                  <a:lnTo>
                    <a:pt x="117638" y="169247"/>
                  </a:lnTo>
                  <a:cubicBezTo>
                    <a:pt x="117638" y="189182"/>
                    <a:pt x="104786" y="199149"/>
                    <a:pt x="79184" y="199149"/>
                  </a:cubicBezTo>
                  <a:lnTo>
                    <a:pt x="6932" y="199149"/>
                  </a:lnTo>
                  <a:cubicBezTo>
                    <a:pt x="3795" y="199149"/>
                    <a:pt x="2226" y="200617"/>
                    <a:pt x="2226" y="203450"/>
                  </a:cubicBezTo>
                  <a:lnTo>
                    <a:pt x="2226" y="213266"/>
                  </a:lnTo>
                  <a:cubicBezTo>
                    <a:pt x="2226" y="216453"/>
                    <a:pt x="3795" y="217971"/>
                    <a:pt x="6932" y="217971"/>
                  </a:cubicBezTo>
                  <a:lnTo>
                    <a:pt x="81309" y="217971"/>
                  </a:lnTo>
                  <a:cubicBezTo>
                    <a:pt x="101244" y="217971"/>
                    <a:pt x="115968" y="213873"/>
                    <a:pt x="125531" y="205575"/>
                  </a:cubicBezTo>
                  <a:cubicBezTo>
                    <a:pt x="135043" y="197328"/>
                    <a:pt x="139850" y="184628"/>
                    <a:pt x="139850" y="167526"/>
                  </a:cubicBezTo>
                  <a:cubicBezTo>
                    <a:pt x="139850" y="150424"/>
                    <a:pt x="137371" y="137118"/>
                    <a:pt x="132361" y="127555"/>
                  </a:cubicBezTo>
                  <a:cubicBezTo>
                    <a:pt x="127251" y="117992"/>
                    <a:pt x="117334" y="110757"/>
                    <a:pt x="102560" y="10595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2152704" y="1774310"/>
              <a:ext cx="156850" cy="217971"/>
            </a:xfrm>
            <a:custGeom>
              <a:rect b="b" l="l" r="r" t="t"/>
              <a:pathLst>
                <a:path extrusionOk="0" h="217971" w="156850">
                  <a:moveTo>
                    <a:pt x="96589" y="0"/>
                  </a:moveTo>
                  <a:lnTo>
                    <a:pt x="59856" y="0"/>
                  </a:lnTo>
                  <a:cubicBezTo>
                    <a:pt x="41287" y="0"/>
                    <a:pt x="26715" y="5414"/>
                    <a:pt x="16039" y="16242"/>
                  </a:cubicBezTo>
                  <a:cubicBezTo>
                    <a:pt x="536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63" y="190902"/>
                    <a:pt x="16039" y="201730"/>
                  </a:cubicBezTo>
                  <a:cubicBezTo>
                    <a:pt x="26715" y="212557"/>
                    <a:pt x="41338" y="217971"/>
                    <a:pt x="59856" y="217971"/>
                  </a:cubicBezTo>
                  <a:lnTo>
                    <a:pt x="149160" y="217971"/>
                  </a:lnTo>
                  <a:cubicBezTo>
                    <a:pt x="152297" y="217971"/>
                    <a:pt x="153865" y="216453"/>
                    <a:pt x="153865" y="213266"/>
                  </a:cubicBezTo>
                  <a:lnTo>
                    <a:pt x="153865" y="203450"/>
                  </a:lnTo>
                  <a:cubicBezTo>
                    <a:pt x="153865" y="200313"/>
                    <a:pt x="152297" y="198744"/>
                    <a:pt x="149160" y="198744"/>
                  </a:cubicBezTo>
                  <a:lnTo>
                    <a:pt x="61526" y="198744"/>
                  </a:lnTo>
                  <a:cubicBezTo>
                    <a:pt x="48421" y="198744"/>
                    <a:pt x="38454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123962"/>
                  </a:lnTo>
                  <a:cubicBezTo>
                    <a:pt x="21352" y="121382"/>
                    <a:pt x="22617" y="120117"/>
                    <a:pt x="25197" y="120117"/>
                  </a:cubicBezTo>
                  <a:lnTo>
                    <a:pt x="151740" y="120117"/>
                  </a:lnTo>
                  <a:cubicBezTo>
                    <a:pt x="155181" y="120117"/>
                    <a:pt x="156850" y="118397"/>
                    <a:pt x="156850" y="115007"/>
                  </a:cubicBezTo>
                  <a:lnTo>
                    <a:pt x="156850" y="60666"/>
                  </a:lnTo>
                  <a:cubicBezTo>
                    <a:pt x="156850" y="41844"/>
                    <a:pt x="151437" y="27069"/>
                    <a:pt x="140609" y="16242"/>
                  </a:cubicBezTo>
                  <a:cubicBezTo>
                    <a:pt x="129781" y="5414"/>
                    <a:pt x="115108" y="0"/>
                    <a:pt x="96589" y="0"/>
                  </a:cubicBezTo>
                  <a:moveTo>
                    <a:pt x="135499" y="99170"/>
                  </a:moveTo>
                  <a:cubicBezTo>
                    <a:pt x="135499" y="101750"/>
                    <a:pt x="134234" y="103015"/>
                    <a:pt x="131653" y="103015"/>
                  </a:cubicBezTo>
                  <a:lnTo>
                    <a:pt x="25197" y="103015"/>
                  </a:lnTo>
                  <a:cubicBezTo>
                    <a:pt x="22617" y="103015"/>
                    <a:pt x="21352" y="101700"/>
                    <a:pt x="21352" y="99170"/>
                  </a:cubicBezTo>
                  <a:lnTo>
                    <a:pt x="21352" y="61121"/>
                  </a:lnTo>
                  <a:cubicBezTo>
                    <a:pt x="21352" y="47713"/>
                    <a:pt x="24792" y="37391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5325" y="19176"/>
                  </a:lnTo>
                  <a:cubicBezTo>
                    <a:pt x="108429" y="19176"/>
                    <a:pt x="118397" y="22819"/>
                    <a:pt x="125227" y="30105"/>
                  </a:cubicBezTo>
                  <a:cubicBezTo>
                    <a:pt x="132058" y="37340"/>
                    <a:pt x="135499" y="47713"/>
                    <a:pt x="135499" y="61121"/>
                  </a:cubicBezTo>
                  <a:lnTo>
                    <a:pt x="135499" y="9917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2393798" y="1774382"/>
              <a:ext cx="166312" cy="217955"/>
            </a:xfrm>
            <a:custGeom>
              <a:rect b="b" l="l" r="r" t="t"/>
              <a:pathLst>
                <a:path extrusionOk="0" h="217955" w="166312">
                  <a:moveTo>
                    <a:pt x="161101" y="95556"/>
                  </a:moveTo>
                  <a:lnTo>
                    <a:pt x="7539" y="839"/>
                  </a:lnTo>
                  <a:cubicBezTo>
                    <a:pt x="3542" y="-1286"/>
                    <a:pt x="0" y="839"/>
                    <a:pt x="0" y="4836"/>
                  </a:cubicBezTo>
                  <a:lnTo>
                    <a:pt x="0" y="10806"/>
                  </a:lnTo>
                  <a:cubicBezTo>
                    <a:pt x="0" y="17232"/>
                    <a:pt x="1872" y="18295"/>
                    <a:pt x="4402" y="19914"/>
                  </a:cubicBezTo>
                  <a:lnTo>
                    <a:pt x="147187" y="108964"/>
                  </a:lnTo>
                  <a:lnTo>
                    <a:pt x="4402" y="198015"/>
                  </a:lnTo>
                  <a:cubicBezTo>
                    <a:pt x="1872" y="199583"/>
                    <a:pt x="0" y="200646"/>
                    <a:pt x="0" y="207122"/>
                  </a:cubicBezTo>
                  <a:lnTo>
                    <a:pt x="0" y="213092"/>
                  </a:lnTo>
                  <a:cubicBezTo>
                    <a:pt x="0" y="217140"/>
                    <a:pt x="3592" y="219215"/>
                    <a:pt x="7539" y="217140"/>
                  </a:cubicBezTo>
                  <a:lnTo>
                    <a:pt x="161101" y="122372"/>
                  </a:lnTo>
                  <a:cubicBezTo>
                    <a:pt x="164491" y="119893"/>
                    <a:pt x="166312" y="117616"/>
                    <a:pt x="166312" y="112101"/>
                  </a:cubicBezTo>
                  <a:lnTo>
                    <a:pt x="166312" y="109015"/>
                  </a:lnTo>
                  <a:lnTo>
                    <a:pt x="166312" y="108964"/>
                  </a:lnTo>
                  <a:lnTo>
                    <a:pt x="166312" y="105878"/>
                  </a:lnTo>
                  <a:cubicBezTo>
                    <a:pt x="166262" y="100312"/>
                    <a:pt x="164491" y="97985"/>
                    <a:pt x="161101" y="955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1373663" y="2085936"/>
              <a:ext cx="71796" cy="105140"/>
            </a:xfrm>
            <a:custGeom>
              <a:rect b="b" l="l" r="r" t="t"/>
              <a:pathLst>
                <a:path extrusionOk="0" h="105140" w="71796">
                  <a:moveTo>
                    <a:pt x="44778" y="105140"/>
                  </a:moveTo>
                  <a:lnTo>
                    <a:pt x="26968" y="105140"/>
                  </a:lnTo>
                  <a:cubicBezTo>
                    <a:pt x="18367" y="105140"/>
                    <a:pt x="11688" y="102863"/>
                    <a:pt x="7033" y="98259"/>
                  </a:cubicBezTo>
                  <a:cubicBezTo>
                    <a:pt x="2327" y="93705"/>
                    <a:pt x="0" y="87077"/>
                    <a:pt x="0" y="78476"/>
                  </a:cubicBezTo>
                  <a:lnTo>
                    <a:pt x="0" y="26665"/>
                  </a:lnTo>
                  <a:cubicBezTo>
                    <a:pt x="0" y="18063"/>
                    <a:pt x="2327" y="11486"/>
                    <a:pt x="7033" y="6881"/>
                  </a:cubicBezTo>
                  <a:cubicBezTo>
                    <a:pt x="11738" y="2277"/>
                    <a:pt x="18367" y="0"/>
                    <a:pt x="26968" y="0"/>
                  </a:cubicBezTo>
                  <a:lnTo>
                    <a:pt x="44778" y="0"/>
                  </a:lnTo>
                  <a:cubicBezTo>
                    <a:pt x="53279" y="0"/>
                    <a:pt x="59907" y="2327"/>
                    <a:pt x="64663" y="6932"/>
                  </a:cubicBezTo>
                  <a:cubicBezTo>
                    <a:pt x="69419" y="11587"/>
                    <a:pt x="71797" y="18114"/>
                    <a:pt x="71797" y="26614"/>
                  </a:cubicBezTo>
                  <a:lnTo>
                    <a:pt x="71797" y="34355"/>
                  </a:lnTo>
                  <a:cubicBezTo>
                    <a:pt x="71797" y="36733"/>
                    <a:pt x="70583" y="37948"/>
                    <a:pt x="68205" y="37948"/>
                  </a:cubicBezTo>
                  <a:lnTo>
                    <a:pt x="54493" y="37948"/>
                  </a:lnTo>
                  <a:cubicBezTo>
                    <a:pt x="52216" y="37948"/>
                    <a:pt x="51052" y="36733"/>
                    <a:pt x="51052" y="34355"/>
                  </a:cubicBezTo>
                  <a:lnTo>
                    <a:pt x="51052" y="27626"/>
                  </a:lnTo>
                  <a:cubicBezTo>
                    <a:pt x="51052" y="24135"/>
                    <a:pt x="50293" y="21655"/>
                    <a:pt x="48826" y="20188"/>
                  </a:cubicBezTo>
                  <a:cubicBezTo>
                    <a:pt x="47359" y="18721"/>
                    <a:pt x="44879" y="17962"/>
                    <a:pt x="41388" y="17962"/>
                  </a:cubicBezTo>
                  <a:lnTo>
                    <a:pt x="30257" y="17962"/>
                  </a:lnTo>
                  <a:cubicBezTo>
                    <a:pt x="26867" y="17962"/>
                    <a:pt x="24438" y="18670"/>
                    <a:pt x="22971" y="20188"/>
                  </a:cubicBezTo>
                  <a:cubicBezTo>
                    <a:pt x="21504" y="21655"/>
                    <a:pt x="20745" y="24135"/>
                    <a:pt x="20745" y="27626"/>
                  </a:cubicBezTo>
                  <a:lnTo>
                    <a:pt x="20745" y="77514"/>
                  </a:lnTo>
                  <a:cubicBezTo>
                    <a:pt x="20745" y="81006"/>
                    <a:pt x="21504" y="83485"/>
                    <a:pt x="22971" y="84952"/>
                  </a:cubicBezTo>
                  <a:cubicBezTo>
                    <a:pt x="24438" y="86419"/>
                    <a:pt x="26867" y="87128"/>
                    <a:pt x="30257" y="87128"/>
                  </a:cubicBezTo>
                  <a:lnTo>
                    <a:pt x="41388" y="87128"/>
                  </a:lnTo>
                  <a:cubicBezTo>
                    <a:pt x="44879" y="87128"/>
                    <a:pt x="47359" y="86419"/>
                    <a:pt x="48826" y="84952"/>
                  </a:cubicBezTo>
                  <a:cubicBezTo>
                    <a:pt x="50293" y="83485"/>
                    <a:pt x="51052" y="81006"/>
                    <a:pt x="51052" y="77514"/>
                  </a:cubicBezTo>
                  <a:lnTo>
                    <a:pt x="51052" y="70785"/>
                  </a:lnTo>
                  <a:cubicBezTo>
                    <a:pt x="51052" y="68407"/>
                    <a:pt x="52165" y="67193"/>
                    <a:pt x="54493" y="67193"/>
                  </a:cubicBezTo>
                  <a:lnTo>
                    <a:pt x="68205" y="67193"/>
                  </a:lnTo>
                  <a:cubicBezTo>
                    <a:pt x="70583" y="67193"/>
                    <a:pt x="71797" y="68407"/>
                    <a:pt x="71797" y="70785"/>
                  </a:cubicBezTo>
                  <a:lnTo>
                    <a:pt x="71797" y="78476"/>
                  </a:lnTo>
                  <a:cubicBezTo>
                    <a:pt x="71797" y="86976"/>
                    <a:pt x="69419" y="93554"/>
                    <a:pt x="64663" y="98158"/>
                  </a:cubicBezTo>
                  <a:cubicBezTo>
                    <a:pt x="59907" y="102813"/>
                    <a:pt x="53279" y="105140"/>
                    <a:pt x="44778" y="10514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1459931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35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4" y="23831"/>
                    <a:pt x="20644" y="27322"/>
                  </a:cubicBezTo>
                  <a:lnTo>
                    <a:pt x="20644" y="56112"/>
                  </a:lnTo>
                  <a:cubicBezTo>
                    <a:pt x="20644" y="59603"/>
                    <a:pt x="21352" y="62032"/>
                    <a:pt x="22769" y="63448"/>
                  </a:cubicBezTo>
                  <a:cubicBezTo>
                    <a:pt x="2418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1543214" y="2076120"/>
              <a:ext cx="69671" cy="114956"/>
            </a:xfrm>
            <a:custGeom>
              <a:rect b="b" l="l" r="r" t="t"/>
              <a:pathLst>
                <a:path extrusionOk="0" h="114956" w="69671">
                  <a:moveTo>
                    <a:pt x="32180" y="114956"/>
                  </a:moveTo>
                  <a:lnTo>
                    <a:pt x="25501" y="114956"/>
                  </a:lnTo>
                  <a:cubicBezTo>
                    <a:pt x="17102" y="114956"/>
                    <a:pt x="10777" y="112679"/>
                    <a:pt x="6426" y="108075"/>
                  </a:cubicBezTo>
                  <a:cubicBezTo>
                    <a:pt x="2125" y="103521"/>
                    <a:pt x="0" y="96893"/>
                    <a:pt x="0" y="88292"/>
                  </a:cubicBezTo>
                  <a:lnTo>
                    <a:pt x="0" y="58186"/>
                  </a:lnTo>
                  <a:cubicBezTo>
                    <a:pt x="0" y="49585"/>
                    <a:pt x="2125" y="42957"/>
                    <a:pt x="6426" y="38403"/>
                  </a:cubicBezTo>
                  <a:cubicBezTo>
                    <a:pt x="10727" y="33849"/>
                    <a:pt x="17102" y="31522"/>
                    <a:pt x="25501" y="31522"/>
                  </a:cubicBezTo>
                  <a:lnTo>
                    <a:pt x="32180" y="31522"/>
                  </a:lnTo>
                  <a:cubicBezTo>
                    <a:pt x="35570" y="31522"/>
                    <a:pt x="38757" y="32281"/>
                    <a:pt x="41844" y="33748"/>
                  </a:cubicBezTo>
                  <a:cubicBezTo>
                    <a:pt x="44879" y="35215"/>
                    <a:pt x="47004" y="37442"/>
                    <a:pt x="48219" y="40376"/>
                  </a:cubicBezTo>
                  <a:lnTo>
                    <a:pt x="48877" y="40376"/>
                  </a:lnTo>
                  <a:lnTo>
                    <a:pt x="48877" y="3441"/>
                  </a:lnTo>
                  <a:cubicBezTo>
                    <a:pt x="48877" y="1164"/>
                    <a:pt x="50040" y="0"/>
                    <a:pt x="52317" y="0"/>
                  </a:cubicBezTo>
                  <a:lnTo>
                    <a:pt x="66231" y="0"/>
                  </a:lnTo>
                  <a:cubicBezTo>
                    <a:pt x="68508" y="0"/>
                    <a:pt x="69672" y="1164"/>
                    <a:pt x="69672" y="3441"/>
                  </a:cubicBezTo>
                  <a:lnTo>
                    <a:pt x="69672" y="111515"/>
                  </a:lnTo>
                  <a:cubicBezTo>
                    <a:pt x="69672" y="113792"/>
                    <a:pt x="68508" y="114956"/>
                    <a:pt x="66231" y="114956"/>
                  </a:cubicBezTo>
                  <a:lnTo>
                    <a:pt x="52317" y="114956"/>
                  </a:lnTo>
                  <a:cubicBezTo>
                    <a:pt x="50040" y="114956"/>
                    <a:pt x="48877" y="113792"/>
                    <a:pt x="48877" y="111515"/>
                  </a:cubicBezTo>
                  <a:lnTo>
                    <a:pt x="48877" y="106152"/>
                  </a:lnTo>
                  <a:lnTo>
                    <a:pt x="48219" y="106152"/>
                  </a:lnTo>
                  <a:cubicBezTo>
                    <a:pt x="47004" y="109087"/>
                    <a:pt x="44879" y="111313"/>
                    <a:pt x="41844" y="112780"/>
                  </a:cubicBezTo>
                  <a:cubicBezTo>
                    <a:pt x="38757" y="114197"/>
                    <a:pt x="35570" y="114956"/>
                    <a:pt x="32180" y="114956"/>
                  </a:cubicBezTo>
                  <a:moveTo>
                    <a:pt x="48877" y="84547"/>
                  </a:moveTo>
                  <a:lnTo>
                    <a:pt x="48877" y="61981"/>
                  </a:lnTo>
                  <a:cubicBezTo>
                    <a:pt x="48877" y="53683"/>
                    <a:pt x="45132" y="49534"/>
                    <a:pt x="37593" y="49534"/>
                  </a:cubicBezTo>
                  <a:lnTo>
                    <a:pt x="30257" y="49534"/>
                  </a:lnTo>
                  <a:cubicBezTo>
                    <a:pt x="26766" y="49534"/>
                    <a:pt x="24287" y="50243"/>
                    <a:pt x="22870" y="51761"/>
                  </a:cubicBezTo>
                  <a:cubicBezTo>
                    <a:pt x="21453" y="53228"/>
                    <a:pt x="20745" y="55707"/>
                    <a:pt x="20745" y="59198"/>
                  </a:cubicBezTo>
                  <a:lnTo>
                    <a:pt x="20745" y="87330"/>
                  </a:lnTo>
                  <a:cubicBezTo>
                    <a:pt x="20745" y="90821"/>
                    <a:pt x="21453" y="93301"/>
                    <a:pt x="22870" y="94768"/>
                  </a:cubicBezTo>
                  <a:cubicBezTo>
                    <a:pt x="24287" y="96235"/>
                    <a:pt x="26715" y="96944"/>
                    <a:pt x="30257" y="96944"/>
                  </a:cubicBezTo>
                  <a:lnTo>
                    <a:pt x="37593" y="96944"/>
                  </a:lnTo>
                  <a:cubicBezTo>
                    <a:pt x="45082" y="96944"/>
                    <a:pt x="48877" y="92845"/>
                    <a:pt x="48877" y="84547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1631607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0" y="17507"/>
                  </a:moveTo>
                  <a:lnTo>
                    <a:pt x="0" y="3289"/>
                  </a:lnTo>
                  <a:cubicBezTo>
                    <a:pt x="0" y="1113"/>
                    <a:pt x="1062" y="0"/>
                    <a:pt x="3289" y="0"/>
                  </a:cubicBezTo>
                  <a:lnTo>
                    <a:pt x="17506" y="0"/>
                  </a:lnTo>
                  <a:cubicBezTo>
                    <a:pt x="19682" y="0"/>
                    <a:pt x="20795" y="1012"/>
                    <a:pt x="20795" y="3086"/>
                  </a:cubicBezTo>
                  <a:lnTo>
                    <a:pt x="20795" y="17456"/>
                  </a:lnTo>
                  <a:cubicBezTo>
                    <a:pt x="20795" y="19632"/>
                    <a:pt x="19733" y="20745"/>
                    <a:pt x="17506" y="20745"/>
                  </a:cubicBezTo>
                  <a:lnTo>
                    <a:pt x="3289" y="20745"/>
                  </a:lnTo>
                  <a:cubicBezTo>
                    <a:pt x="1113" y="20795"/>
                    <a:pt x="0" y="19682"/>
                    <a:pt x="0" y="17507"/>
                  </a:cubicBezTo>
                  <a:moveTo>
                    <a:pt x="0" y="111515"/>
                  </a:moveTo>
                  <a:lnTo>
                    <a:pt x="0" y="35013"/>
                  </a:lnTo>
                  <a:cubicBezTo>
                    <a:pt x="0" y="32736"/>
                    <a:pt x="1062" y="31572"/>
                    <a:pt x="3289" y="31572"/>
                  </a:cubicBezTo>
                  <a:lnTo>
                    <a:pt x="17355" y="31572"/>
                  </a:lnTo>
                  <a:cubicBezTo>
                    <a:pt x="19632" y="31572"/>
                    <a:pt x="20795" y="32736"/>
                    <a:pt x="20795" y="35013"/>
                  </a:cubicBezTo>
                  <a:lnTo>
                    <a:pt x="20795" y="111515"/>
                  </a:lnTo>
                  <a:cubicBezTo>
                    <a:pt x="20795" y="112932"/>
                    <a:pt x="20542" y="113843"/>
                    <a:pt x="20036" y="114298"/>
                  </a:cubicBezTo>
                  <a:cubicBezTo>
                    <a:pt x="19530" y="114754"/>
                    <a:pt x="18721" y="114956"/>
                    <a:pt x="17506" y="114956"/>
                  </a:cubicBez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1671173" y="2107693"/>
              <a:ext cx="68356" cy="83383"/>
            </a:xfrm>
            <a:custGeom>
              <a:rect b="b" l="l" r="r" t="t"/>
              <a:pathLst>
                <a:path extrusionOk="0" h="83383" w="68356">
                  <a:moveTo>
                    <a:pt x="17355" y="83384"/>
                  </a:moveTo>
                  <a:lnTo>
                    <a:pt x="3441" y="83384"/>
                  </a:lnTo>
                  <a:cubicBezTo>
                    <a:pt x="1164" y="83384"/>
                    <a:pt x="0" y="82220"/>
                    <a:pt x="0" y="79943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8854"/>
                  </a:lnTo>
                  <a:lnTo>
                    <a:pt x="21453" y="8854"/>
                  </a:lnTo>
                  <a:cubicBezTo>
                    <a:pt x="23831" y="2985"/>
                    <a:pt x="29194" y="0"/>
                    <a:pt x="37492" y="0"/>
                  </a:cubicBezTo>
                  <a:lnTo>
                    <a:pt x="42704" y="0"/>
                  </a:lnTo>
                  <a:cubicBezTo>
                    <a:pt x="59805" y="0"/>
                    <a:pt x="68356" y="8905"/>
                    <a:pt x="68356" y="26665"/>
                  </a:cubicBezTo>
                  <a:lnTo>
                    <a:pt x="68356" y="79943"/>
                  </a:lnTo>
                  <a:cubicBezTo>
                    <a:pt x="68356" y="82220"/>
                    <a:pt x="67142" y="83384"/>
                    <a:pt x="64764" y="83384"/>
                  </a:cubicBezTo>
                  <a:lnTo>
                    <a:pt x="51052" y="83384"/>
                  </a:lnTo>
                  <a:cubicBezTo>
                    <a:pt x="48775" y="83384"/>
                    <a:pt x="47612" y="82220"/>
                    <a:pt x="47612" y="79943"/>
                  </a:cubicBezTo>
                  <a:lnTo>
                    <a:pt x="47612" y="27626"/>
                  </a:lnTo>
                  <a:cubicBezTo>
                    <a:pt x="47612" y="24135"/>
                    <a:pt x="46903" y="21655"/>
                    <a:pt x="45436" y="20188"/>
                  </a:cubicBezTo>
                  <a:cubicBezTo>
                    <a:pt x="43969" y="18721"/>
                    <a:pt x="41489" y="17962"/>
                    <a:pt x="37998" y="17962"/>
                  </a:cubicBezTo>
                  <a:lnTo>
                    <a:pt x="32129" y="17962"/>
                  </a:lnTo>
                  <a:cubicBezTo>
                    <a:pt x="24590" y="17962"/>
                    <a:pt x="20846" y="22111"/>
                    <a:pt x="20846" y="30409"/>
                  </a:cubicBezTo>
                  <a:lnTo>
                    <a:pt x="20846" y="79943"/>
                  </a:lnTo>
                  <a:cubicBezTo>
                    <a:pt x="20795" y="82220"/>
                    <a:pt x="19632" y="83384"/>
                    <a:pt x="17355" y="8338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1755215" y="2107642"/>
              <a:ext cx="68356" cy="110554"/>
            </a:xfrm>
            <a:custGeom>
              <a:rect b="b" l="l" r="r" t="t"/>
              <a:pathLst>
                <a:path extrusionOk="0" h="110554" w="68356">
                  <a:moveTo>
                    <a:pt x="30915" y="79639"/>
                  </a:moveTo>
                  <a:lnTo>
                    <a:pt x="25501" y="79639"/>
                  </a:lnTo>
                  <a:cubicBezTo>
                    <a:pt x="17102" y="79639"/>
                    <a:pt x="10777" y="77363"/>
                    <a:pt x="6476" y="72758"/>
                  </a:cubicBezTo>
                  <a:cubicBezTo>
                    <a:pt x="2176" y="68154"/>
                    <a:pt x="0" y="61576"/>
                    <a:pt x="0" y="52975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64764" y="0"/>
                  </a:lnTo>
                  <a:cubicBezTo>
                    <a:pt x="67142" y="0"/>
                    <a:pt x="68356" y="1164"/>
                    <a:pt x="68356" y="3441"/>
                  </a:cubicBezTo>
                  <a:lnTo>
                    <a:pt x="68356" y="84041"/>
                  </a:lnTo>
                  <a:cubicBezTo>
                    <a:pt x="68356" y="92542"/>
                    <a:pt x="65978" y="99069"/>
                    <a:pt x="61222" y="103673"/>
                  </a:cubicBezTo>
                  <a:cubicBezTo>
                    <a:pt x="56466" y="108277"/>
                    <a:pt x="49838" y="110554"/>
                    <a:pt x="41338" y="110554"/>
                  </a:cubicBezTo>
                  <a:lnTo>
                    <a:pt x="9917" y="110554"/>
                  </a:lnTo>
                  <a:cubicBezTo>
                    <a:pt x="8602" y="110554"/>
                    <a:pt x="7741" y="110301"/>
                    <a:pt x="7235" y="109846"/>
                  </a:cubicBezTo>
                  <a:cubicBezTo>
                    <a:pt x="6729" y="109340"/>
                    <a:pt x="6476" y="108530"/>
                    <a:pt x="6476" y="107316"/>
                  </a:cubicBezTo>
                  <a:lnTo>
                    <a:pt x="6476" y="96033"/>
                  </a:lnTo>
                  <a:cubicBezTo>
                    <a:pt x="6476" y="93756"/>
                    <a:pt x="7640" y="92592"/>
                    <a:pt x="9917" y="92592"/>
                  </a:cubicBezTo>
                  <a:lnTo>
                    <a:pt x="37897" y="92592"/>
                  </a:lnTo>
                  <a:cubicBezTo>
                    <a:pt x="41388" y="92592"/>
                    <a:pt x="43868" y="91884"/>
                    <a:pt x="45335" y="90366"/>
                  </a:cubicBezTo>
                  <a:cubicBezTo>
                    <a:pt x="46802" y="88899"/>
                    <a:pt x="47561" y="86470"/>
                    <a:pt x="47561" y="83080"/>
                  </a:cubicBezTo>
                  <a:lnTo>
                    <a:pt x="47561" y="70633"/>
                  </a:lnTo>
                  <a:lnTo>
                    <a:pt x="46903" y="70633"/>
                  </a:lnTo>
                  <a:cubicBezTo>
                    <a:pt x="45689" y="73568"/>
                    <a:pt x="43564" y="75794"/>
                    <a:pt x="40528" y="77363"/>
                  </a:cubicBezTo>
                  <a:cubicBezTo>
                    <a:pt x="37543" y="78931"/>
                    <a:pt x="34305" y="79639"/>
                    <a:pt x="30915" y="79639"/>
                  </a:cubicBezTo>
                  <a:moveTo>
                    <a:pt x="47612" y="49281"/>
                  </a:moveTo>
                  <a:lnTo>
                    <a:pt x="47612" y="19834"/>
                  </a:lnTo>
                  <a:cubicBezTo>
                    <a:pt x="47612" y="18620"/>
                    <a:pt x="46954" y="18063"/>
                    <a:pt x="45639" y="18063"/>
                  </a:cubicBezTo>
                  <a:lnTo>
                    <a:pt x="30257" y="18063"/>
                  </a:lnTo>
                  <a:cubicBezTo>
                    <a:pt x="26766" y="18063"/>
                    <a:pt x="24337" y="18771"/>
                    <a:pt x="22920" y="20289"/>
                  </a:cubicBezTo>
                  <a:cubicBezTo>
                    <a:pt x="21504" y="21757"/>
                    <a:pt x="20795" y="24236"/>
                    <a:pt x="20795" y="27727"/>
                  </a:cubicBezTo>
                  <a:lnTo>
                    <a:pt x="20795" y="52064"/>
                  </a:lnTo>
                  <a:cubicBezTo>
                    <a:pt x="20795" y="55555"/>
                    <a:pt x="21504" y="57984"/>
                    <a:pt x="22920" y="59451"/>
                  </a:cubicBezTo>
                  <a:cubicBezTo>
                    <a:pt x="24337" y="60868"/>
                    <a:pt x="26766" y="61576"/>
                    <a:pt x="30257" y="61576"/>
                  </a:cubicBezTo>
                  <a:lnTo>
                    <a:pt x="36329" y="61576"/>
                  </a:lnTo>
                  <a:cubicBezTo>
                    <a:pt x="43817" y="61526"/>
                    <a:pt x="47612" y="57427"/>
                    <a:pt x="47612" y="49281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1876445" y="2085886"/>
              <a:ext cx="72252" cy="105140"/>
            </a:xfrm>
            <a:custGeom>
              <a:rect b="b" l="l" r="r" t="t"/>
              <a:pathLst>
                <a:path extrusionOk="0" h="105140" w="72252">
                  <a:moveTo>
                    <a:pt x="101" y="78375"/>
                  </a:moveTo>
                  <a:lnTo>
                    <a:pt x="101" y="75086"/>
                  </a:lnTo>
                  <a:cubicBezTo>
                    <a:pt x="101" y="72809"/>
                    <a:pt x="1214" y="71645"/>
                    <a:pt x="3542" y="71645"/>
                  </a:cubicBezTo>
                  <a:lnTo>
                    <a:pt x="17456" y="71645"/>
                  </a:lnTo>
                  <a:cubicBezTo>
                    <a:pt x="19733" y="71645"/>
                    <a:pt x="20897" y="72809"/>
                    <a:pt x="20897" y="75086"/>
                  </a:cubicBezTo>
                  <a:lnTo>
                    <a:pt x="20897" y="76401"/>
                  </a:lnTo>
                  <a:cubicBezTo>
                    <a:pt x="20897" y="80550"/>
                    <a:pt x="21706" y="83384"/>
                    <a:pt x="23376" y="84902"/>
                  </a:cubicBezTo>
                  <a:cubicBezTo>
                    <a:pt x="24995" y="86419"/>
                    <a:pt x="28031" y="87178"/>
                    <a:pt x="32382" y="87178"/>
                  </a:cubicBezTo>
                  <a:lnTo>
                    <a:pt x="40073" y="87178"/>
                  </a:lnTo>
                  <a:cubicBezTo>
                    <a:pt x="44323" y="87178"/>
                    <a:pt x="47308" y="86369"/>
                    <a:pt x="48978" y="84699"/>
                  </a:cubicBezTo>
                  <a:cubicBezTo>
                    <a:pt x="50648" y="83080"/>
                    <a:pt x="51508" y="79994"/>
                    <a:pt x="51508" y="75541"/>
                  </a:cubicBezTo>
                  <a:lnTo>
                    <a:pt x="51508" y="73568"/>
                  </a:lnTo>
                  <a:cubicBezTo>
                    <a:pt x="51508" y="70380"/>
                    <a:pt x="50243" y="68002"/>
                    <a:pt x="47662" y="66282"/>
                  </a:cubicBezTo>
                  <a:cubicBezTo>
                    <a:pt x="45082" y="64612"/>
                    <a:pt x="41894" y="63600"/>
                    <a:pt x="38099" y="63246"/>
                  </a:cubicBezTo>
                  <a:cubicBezTo>
                    <a:pt x="34254" y="62943"/>
                    <a:pt x="30156" y="62285"/>
                    <a:pt x="25754" y="61374"/>
                  </a:cubicBezTo>
                  <a:cubicBezTo>
                    <a:pt x="21352" y="60463"/>
                    <a:pt x="17254" y="59249"/>
                    <a:pt x="13408" y="57782"/>
                  </a:cubicBezTo>
                  <a:cubicBezTo>
                    <a:pt x="9614" y="56314"/>
                    <a:pt x="6426" y="53430"/>
                    <a:pt x="3845" y="49130"/>
                  </a:cubicBezTo>
                  <a:cubicBezTo>
                    <a:pt x="1265" y="44829"/>
                    <a:pt x="0" y="39314"/>
                    <a:pt x="0" y="32534"/>
                  </a:cubicBezTo>
                  <a:lnTo>
                    <a:pt x="0" y="26816"/>
                  </a:lnTo>
                  <a:cubicBezTo>
                    <a:pt x="0" y="18316"/>
                    <a:pt x="2378" y="11738"/>
                    <a:pt x="7185" y="7033"/>
                  </a:cubicBezTo>
                  <a:cubicBezTo>
                    <a:pt x="11992" y="2327"/>
                    <a:pt x="18620" y="0"/>
                    <a:pt x="27120" y="0"/>
                  </a:cubicBezTo>
                  <a:lnTo>
                    <a:pt x="43463" y="0"/>
                  </a:lnTo>
                  <a:cubicBezTo>
                    <a:pt x="52064" y="0"/>
                    <a:pt x="58794" y="2327"/>
                    <a:pt x="63600" y="7033"/>
                  </a:cubicBezTo>
                  <a:cubicBezTo>
                    <a:pt x="68407" y="11738"/>
                    <a:pt x="70785" y="18316"/>
                    <a:pt x="70785" y="26816"/>
                  </a:cubicBezTo>
                  <a:lnTo>
                    <a:pt x="70785" y="29903"/>
                  </a:lnTo>
                  <a:cubicBezTo>
                    <a:pt x="70785" y="32180"/>
                    <a:pt x="69621" y="33343"/>
                    <a:pt x="67345" y="33343"/>
                  </a:cubicBezTo>
                  <a:lnTo>
                    <a:pt x="53430" y="33343"/>
                  </a:lnTo>
                  <a:cubicBezTo>
                    <a:pt x="51154" y="33343"/>
                    <a:pt x="49990" y="32180"/>
                    <a:pt x="49990" y="29903"/>
                  </a:cubicBezTo>
                  <a:lnTo>
                    <a:pt x="49990" y="28941"/>
                  </a:lnTo>
                  <a:cubicBezTo>
                    <a:pt x="49990" y="24691"/>
                    <a:pt x="49180" y="21807"/>
                    <a:pt x="47561" y="20289"/>
                  </a:cubicBezTo>
                  <a:cubicBezTo>
                    <a:pt x="45942" y="18771"/>
                    <a:pt x="42906" y="18013"/>
                    <a:pt x="38555" y="18013"/>
                  </a:cubicBezTo>
                  <a:lnTo>
                    <a:pt x="32180" y="18013"/>
                  </a:lnTo>
                  <a:cubicBezTo>
                    <a:pt x="27727" y="18013"/>
                    <a:pt x="24691" y="18873"/>
                    <a:pt x="23123" y="20542"/>
                  </a:cubicBezTo>
                  <a:cubicBezTo>
                    <a:pt x="21554" y="22263"/>
                    <a:pt x="20745" y="25551"/>
                    <a:pt x="20745" y="30409"/>
                  </a:cubicBezTo>
                  <a:lnTo>
                    <a:pt x="20745" y="33495"/>
                  </a:lnTo>
                  <a:cubicBezTo>
                    <a:pt x="20745" y="38605"/>
                    <a:pt x="25197" y="41591"/>
                    <a:pt x="34153" y="42350"/>
                  </a:cubicBezTo>
                  <a:cubicBezTo>
                    <a:pt x="43412" y="43109"/>
                    <a:pt x="51660" y="44981"/>
                    <a:pt x="58844" y="47915"/>
                  </a:cubicBezTo>
                  <a:cubicBezTo>
                    <a:pt x="62639" y="49534"/>
                    <a:pt x="65827" y="52469"/>
                    <a:pt x="68407" y="56669"/>
                  </a:cubicBezTo>
                  <a:cubicBezTo>
                    <a:pt x="70987" y="60868"/>
                    <a:pt x="72252" y="66231"/>
                    <a:pt x="72252" y="72758"/>
                  </a:cubicBezTo>
                  <a:lnTo>
                    <a:pt x="72252" y="78324"/>
                  </a:lnTo>
                  <a:cubicBezTo>
                    <a:pt x="72252" y="86824"/>
                    <a:pt x="69874" y="93402"/>
                    <a:pt x="65068" y="98107"/>
                  </a:cubicBezTo>
                  <a:cubicBezTo>
                    <a:pt x="60261" y="102813"/>
                    <a:pt x="53633" y="105140"/>
                    <a:pt x="45133" y="105140"/>
                  </a:cubicBezTo>
                  <a:lnTo>
                    <a:pt x="27322" y="105140"/>
                  </a:lnTo>
                  <a:cubicBezTo>
                    <a:pt x="18822" y="105140"/>
                    <a:pt x="12194" y="102813"/>
                    <a:pt x="7387" y="98107"/>
                  </a:cubicBezTo>
                  <a:cubicBezTo>
                    <a:pt x="2530" y="93452"/>
                    <a:pt x="101" y="86875"/>
                    <a:pt x="101" y="7837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1964079" y="2107592"/>
              <a:ext cx="54796" cy="83434"/>
            </a:xfrm>
            <a:custGeom>
              <a:rect b="b" l="l" r="r" t="t"/>
              <a:pathLst>
                <a:path extrusionOk="0" h="83434" w="54796">
                  <a:moveTo>
                    <a:pt x="54746" y="68913"/>
                  </a:moveTo>
                  <a:lnTo>
                    <a:pt x="54746" y="80196"/>
                  </a:lnTo>
                  <a:cubicBezTo>
                    <a:pt x="54746" y="81410"/>
                    <a:pt x="54493" y="82220"/>
                    <a:pt x="54037" y="82726"/>
                  </a:cubicBezTo>
                  <a:cubicBezTo>
                    <a:pt x="53532" y="83232"/>
                    <a:pt x="52621" y="83434"/>
                    <a:pt x="51356" y="83434"/>
                  </a:cubicBez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51356" y="0"/>
                  </a:lnTo>
                  <a:cubicBezTo>
                    <a:pt x="53633" y="0"/>
                    <a:pt x="54797" y="1164"/>
                    <a:pt x="54797" y="3441"/>
                  </a:cubicBezTo>
                  <a:lnTo>
                    <a:pt x="54797" y="14724"/>
                  </a:lnTo>
                  <a:cubicBezTo>
                    <a:pt x="54797" y="15938"/>
                    <a:pt x="54543" y="16748"/>
                    <a:pt x="54088" y="17254"/>
                  </a:cubicBezTo>
                  <a:cubicBezTo>
                    <a:pt x="53582" y="17760"/>
                    <a:pt x="52671" y="17962"/>
                    <a:pt x="51406" y="17962"/>
                  </a:cubicBezTo>
                  <a:lnTo>
                    <a:pt x="30308" y="17962"/>
                  </a:lnTo>
                  <a:cubicBezTo>
                    <a:pt x="26918" y="17962"/>
                    <a:pt x="24489" y="18670"/>
                    <a:pt x="23022" y="20188"/>
                  </a:cubicBezTo>
                  <a:cubicBezTo>
                    <a:pt x="21554" y="21655"/>
                    <a:pt x="20795" y="24135"/>
                    <a:pt x="20795" y="27626"/>
                  </a:cubicBezTo>
                  <a:lnTo>
                    <a:pt x="20795" y="55758"/>
                  </a:lnTo>
                  <a:cubicBezTo>
                    <a:pt x="20795" y="59249"/>
                    <a:pt x="21504" y="61728"/>
                    <a:pt x="23022" y="63196"/>
                  </a:cubicBezTo>
                  <a:cubicBezTo>
                    <a:pt x="24489" y="64663"/>
                    <a:pt x="26918" y="65422"/>
                    <a:pt x="30308" y="65422"/>
                  </a:cubicBezTo>
                  <a:lnTo>
                    <a:pt x="51406" y="65422"/>
                  </a:lnTo>
                  <a:cubicBezTo>
                    <a:pt x="53582" y="65472"/>
                    <a:pt x="54746" y="66636"/>
                    <a:pt x="54746" y="68913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2032840" y="2076120"/>
              <a:ext cx="68407" cy="114956"/>
            </a:xfrm>
            <a:custGeom>
              <a:rect b="b" l="l" r="r" t="t"/>
              <a:pathLst>
                <a:path extrusionOk="0" h="114956" w="68407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40376"/>
                  </a:lnTo>
                  <a:lnTo>
                    <a:pt x="21453" y="40376"/>
                  </a:lnTo>
                  <a:cubicBezTo>
                    <a:pt x="23831" y="34507"/>
                    <a:pt x="29195" y="31522"/>
                    <a:pt x="37492" y="31522"/>
                  </a:cubicBezTo>
                  <a:lnTo>
                    <a:pt x="42754" y="31522"/>
                  </a:lnTo>
                  <a:cubicBezTo>
                    <a:pt x="59856" y="31522"/>
                    <a:pt x="68407" y="40427"/>
                    <a:pt x="68407" y="58186"/>
                  </a:cubicBezTo>
                  <a:lnTo>
                    <a:pt x="68407" y="111465"/>
                  </a:lnTo>
                  <a:cubicBezTo>
                    <a:pt x="68407" y="113742"/>
                    <a:pt x="67193" y="114906"/>
                    <a:pt x="64815" y="114906"/>
                  </a:cubicBezTo>
                  <a:lnTo>
                    <a:pt x="51103" y="114906"/>
                  </a:lnTo>
                  <a:cubicBezTo>
                    <a:pt x="48826" y="114906"/>
                    <a:pt x="47662" y="113742"/>
                    <a:pt x="47662" y="111465"/>
                  </a:cubicBezTo>
                  <a:lnTo>
                    <a:pt x="47662" y="59198"/>
                  </a:lnTo>
                  <a:cubicBezTo>
                    <a:pt x="47662" y="55707"/>
                    <a:pt x="46954" y="53228"/>
                    <a:pt x="45487" y="51761"/>
                  </a:cubicBezTo>
                  <a:cubicBezTo>
                    <a:pt x="44019" y="50293"/>
                    <a:pt x="41540" y="49534"/>
                    <a:pt x="38049" y="49534"/>
                  </a:cubicBezTo>
                  <a:lnTo>
                    <a:pt x="32180" y="49534"/>
                  </a:lnTo>
                  <a:cubicBezTo>
                    <a:pt x="24641" y="49534"/>
                    <a:pt x="20897" y="53683"/>
                    <a:pt x="20897" y="61981"/>
                  </a:cubicBezTo>
                  <a:lnTo>
                    <a:pt x="20897" y="111515"/>
                  </a:lnTo>
                  <a:cubicBezTo>
                    <a:pt x="20795" y="113792"/>
                    <a:pt x="19632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2116730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8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8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3" y="23831"/>
                    <a:pt x="20643" y="27322"/>
                  </a:cubicBezTo>
                  <a:lnTo>
                    <a:pt x="20643" y="56112"/>
                  </a:lnTo>
                  <a:cubicBezTo>
                    <a:pt x="20643" y="59603"/>
                    <a:pt x="21352" y="62032"/>
                    <a:pt x="22769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2199962" y="2107642"/>
              <a:ext cx="68558" cy="83434"/>
            </a:xfrm>
            <a:custGeom>
              <a:rect b="b" l="l" r="r" t="t"/>
              <a:pathLst>
                <a:path extrusionOk="0" h="83434" w="6855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8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8" y="11435"/>
                    <a:pt x="7033" y="6881"/>
                  </a:cubicBezTo>
                  <a:cubicBezTo>
                    <a:pt x="11688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425" y="6932"/>
                  </a:cubicBezTo>
                  <a:cubicBezTo>
                    <a:pt x="66181" y="11587"/>
                    <a:pt x="68559" y="18114"/>
                    <a:pt x="68559" y="26614"/>
                  </a:cubicBezTo>
                  <a:lnTo>
                    <a:pt x="68559" y="56719"/>
                  </a:lnTo>
                  <a:cubicBezTo>
                    <a:pt x="68559" y="65219"/>
                    <a:pt x="66181" y="71797"/>
                    <a:pt x="61425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35" y="18569"/>
                    <a:pt x="22718" y="19986"/>
                  </a:cubicBezTo>
                  <a:cubicBezTo>
                    <a:pt x="21301" y="21402"/>
                    <a:pt x="20593" y="23831"/>
                    <a:pt x="20593" y="27322"/>
                  </a:cubicBezTo>
                  <a:lnTo>
                    <a:pt x="20593" y="56112"/>
                  </a:lnTo>
                  <a:cubicBezTo>
                    <a:pt x="20593" y="59603"/>
                    <a:pt x="21301" y="62032"/>
                    <a:pt x="22718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2285622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1" y="0"/>
                    <a:pt x="20795" y="1164"/>
                    <a:pt x="20795" y="3441"/>
                  </a:cubicBezTo>
                  <a:lnTo>
                    <a:pt x="20795" y="111515"/>
                  </a:lnTo>
                  <a:cubicBezTo>
                    <a:pt x="20795" y="113792"/>
                    <a:pt x="19631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16" name="Google Shape;116;p5"/>
          <p:cNvSpPr txBox="1"/>
          <p:nvPr>
            <p:ph type="title"/>
          </p:nvPr>
        </p:nvSpPr>
        <p:spPr>
          <a:xfrm>
            <a:off x="6889400" y="2338300"/>
            <a:ext cx="4786500" cy="31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80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UDESA">
  <p:cSld name="Portada University_1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"/>
          <p:cNvSpPr/>
          <p:nvPr/>
        </p:nvSpPr>
        <p:spPr>
          <a:xfrm>
            <a:off x="-694660" y="-1801020"/>
            <a:ext cx="7261324" cy="9347839"/>
          </a:xfrm>
          <a:custGeom>
            <a:rect b="b" l="l" r="r" t="t"/>
            <a:pathLst>
              <a:path extrusionOk="0" h="7015264" w="5449399">
                <a:moveTo>
                  <a:pt x="5448899" y="3397118"/>
                </a:moveTo>
                <a:cubicBezTo>
                  <a:pt x="5448152" y="3139504"/>
                  <a:pt x="5334829" y="3023194"/>
                  <a:pt x="5212495" y="2935912"/>
                </a:cubicBezTo>
                <a:lnTo>
                  <a:pt x="5207266" y="2932178"/>
                </a:lnTo>
                <a:lnTo>
                  <a:pt x="508808" y="51870"/>
                </a:lnTo>
                <a:lnTo>
                  <a:pt x="498601" y="46044"/>
                </a:lnTo>
                <a:cubicBezTo>
                  <a:pt x="382789" y="-15098"/>
                  <a:pt x="253783" y="-15347"/>
                  <a:pt x="153505" y="45297"/>
                </a:cubicBezTo>
                <a:cubicBezTo>
                  <a:pt x="57061" y="103651"/>
                  <a:pt x="-347" y="210600"/>
                  <a:pt x="2" y="331441"/>
                </a:cubicBezTo>
                <a:lnTo>
                  <a:pt x="499" y="513922"/>
                </a:lnTo>
                <a:cubicBezTo>
                  <a:pt x="1246" y="787718"/>
                  <a:pt x="104611" y="873854"/>
                  <a:pt x="219676" y="944606"/>
                </a:cubicBezTo>
                <a:lnTo>
                  <a:pt x="4335638" y="3495951"/>
                </a:lnTo>
                <a:lnTo>
                  <a:pt x="236207" y="6068855"/>
                </a:lnTo>
                <a:lnTo>
                  <a:pt x="233767" y="6070398"/>
                </a:lnTo>
                <a:cubicBezTo>
                  <a:pt x="119199" y="6141996"/>
                  <a:pt x="16432" y="6228881"/>
                  <a:pt x="17229" y="6502129"/>
                </a:cubicBezTo>
                <a:lnTo>
                  <a:pt x="17727" y="6684659"/>
                </a:lnTo>
                <a:cubicBezTo>
                  <a:pt x="18075" y="6805450"/>
                  <a:pt x="75633" y="6912200"/>
                  <a:pt x="171728" y="6970156"/>
                </a:cubicBezTo>
                <a:cubicBezTo>
                  <a:pt x="221618" y="7000229"/>
                  <a:pt x="278628" y="7015265"/>
                  <a:pt x="337629" y="7015265"/>
                </a:cubicBezTo>
                <a:cubicBezTo>
                  <a:pt x="396979" y="7015265"/>
                  <a:pt x="458371" y="7000030"/>
                  <a:pt x="516476" y="6969608"/>
                </a:cubicBezTo>
                <a:lnTo>
                  <a:pt x="522401" y="6966521"/>
                </a:lnTo>
                <a:lnTo>
                  <a:pt x="5204976" y="4058679"/>
                </a:lnTo>
                <a:lnTo>
                  <a:pt x="5215980" y="4051310"/>
                </a:lnTo>
                <a:cubicBezTo>
                  <a:pt x="5337618" y="3962982"/>
                  <a:pt x="5450094" y="3845776"/>
                  <a:pt x="5449397" y="3588859"/>
                </a:cubicBezTo>
                <a:lnTo>
                  <a:pt x="5448899" y="3397118"/>
                </a:ln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19" name="Google Shape;119;p6"/>
          <p:cNvGrpSpPr/>
          <p:nvPr/>
        </p:nvGrpSpPr>
        <p:grpSpPr>
          <a:xfrm>
            <a:off x="9214753" y="408431"/>
            <a:ext cx="2460767" cy="580053"/>
            <a:chOff x="363193" y="1700338"/>
            <a:chExt cx="2196917" cy="517858"/>
          </a:xfrm>
        </p:grpSpPr>
        <p:sp>
          <p:nvSpPr>
            <p:cNvPr id="120" name="Google Shape;120;p6"/>
            <p:cNvSpPr/>
            <p:nvPr/>
          </p:nvSpPr>
          <p:spPr>
            <a:xfrm>
              <a:off x="363193" y="1700338"/>
              <a:ext cx="179113" cy="291943"/>
            </a:xfrm>
            <a:custGeom>
              <a:rect b="b" l="l" r="r" t="t"/>
              <a:pathLst>
                <a:path extrusionOk="0" h="291943" w="179113">
                  <a:moveTo>
                    <a:pt x="161354" y="17304"/>
                  </a:moveTo>
                  <a:cubicBezTo>
                    <a:pt x="149514" y="5768"/>
                    <a:pt x="133222" y="0"/>
                    <a:pt x="112426" y="0"/>
                  </a:cubicBez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709"/>
                  </a:lnTo>
                  <a:cubicBezTo>
                    <a:pt x="0" y="289515"/>
                    <a:pt x="2429" y="291944"/>
                    <a:pt x="7286" y="291944"/>
                  </a:cubicBezTo>
                  <a:lnTo>
                    <a:pt x="112426" y="291944"/>
                  </a:lnTo>
                  <a:cubicBezTo>
                    <a:pt x="133222" y="291944"/>
                    <a:pt x="149514" y="286125"/>
                    <a:pt x="161354" y="274437"/>
                  </a:cubicBezTo>
                  <a:cubicBezTo>
                    <a:pt x="173143" y="262750"/>
                    <a:pt x="179113" y="246508"/>
                    <a:pt x="179113" y="225713"/>
                  </a:cubicBezTo>
                  <a:lnTo>
                    <a:pt x="179113" y="57174"/>
                  </a:lnTo>
                  <a:cubicBezTo>
                    <a:pt x="179113" y="36076"/>
                    <a:pt x="173143" y="28840"/>
                    <a:pt x="161354" y="17304"/>
                  </a:cubicBezTo>
                  <a:moveTo>
                    <a:pt x="137219" y="223992"/>
                  </a:moveTo>
                  <a:cubicBezTo>
                    <a:pt x="137219" y="245091"/>
                    <a:pt x="126948" y="255615"/>
                    <a:pt x="106405" y="255615"/>
                  </a:cubicBezTo>
                  <a:lnTo>
                    <a:pt x="46195" y="255615"/>
                  </a:lnTo>
                  <a:cubicBezTo>
                    <a:pt x="43058" y="255615"/>
                    <a:pt x="41489" y="254047"/>
                    <a:pt x="41489" y="250910"/>
                  </a:cubicBezTo>
                  <a:lnTo>
                    <a:pt x="41489" y="40629"/>
                  </a:lnTo>
                  <a:cubicBezTo>
                    <a:pt x="41489" y="37796"/>
                    <a:pt x="43058" y="36329"/>
                    <a:pt x="46195" y="36329"/>
                  </a:cubicBezTo>
                  <a:lnTo>
                    <a:pt x="106456" y="36329"/>
                  </a:lnTo>
                  <a:cubicBezTo>
                    <a:pt x="126998" y="36329"/>
                    <a:pt x="137269" y="37796"/>
                    <a:pt x="137269" y="58844"/>
                  </a:cubicBezTo>
                  <a:lnTo>
                    <a:pt x="137269" y="223992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581164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35" y="217921"/>
                  </a:cubicBezTo>
                  <a:lnTo>
                    <a:pt x="34608" y="217921"/>
                  </a:lnTo>
                  <a:cubicBezTo>
                    <a:pt x="37189" y="217921"/>
                    <a:pt x="38960" y="217415"/>
                    <a:pt x="39972" y="216453"/>
                  </a:cubicBezTo>
                  <a:cubicBezTo>
                    <a:pt x="4093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581164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26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162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658122" y="1774310"/>
              <a:ext cx="169651" cy="284556"/>
            </a:xfrm>
            <a:custGeom>
              <a:rect b="b" l="l" r="r" t="t"/>
              <a:pathLst>
                <a:path extrusionOk="0" h="284556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436" y="0"/>
                    <a:pt x="29194" y="5768"/>
                    <a:pt x="17557" y="17254"/>
                  </a:cubicBezTo>
                  <a:cubicBezTo>
                    <a:pt x="5869" y="28790"/>
                    <a:pt x="0" y="45132"/>
                    <a:pt x="0" y="66181"/>
                  </a:cubicBezTo>
                  <a:lnTo>
                    <a:pt x="0" y="140963"/>
                  </a:lnTo>
                  <a:cubicBezTo>
                    <a:pt x="0" y="162062"/>
                    <a:pt x="5464" y="178405"/>
                    <a:pt x="16444" y="189941"/>
                  </a:cubicBezTo>
                  <a:cubicBezTo>
                    <a:pt x="27424" y="201477"/>
                    <a:pt x="43159" y="207194"/>
                    <a:pt x="63651" y="207194"/>
                  </a:cubicBezTo>
                  <a:lnTo>
                    <a:pt x="82878" y="207194"/>
                  </a:lnTo>
                  <a:cubicBezTo>
                    <a:pt x="104533" y="207194"/>
                    <a:pt x="118953" y="199503"/>
                    <a:pt x="126088" y="184122"/>
                  </a:cubicBezTo>
                  <a:lnTo>
                    <a:pt x="127808" y="184122"/>
                  </a:lnTo>
                  <a:lnTo>
                    <a:pt x="127808" y="216605"/>
                  </a:lnTo>
                  <a:cubicBezTo>
                    <a:pt x="127808" y="237653"/>
                    <a:pt x="117385" y="248228"/>
                    <a:pt x="96589" y="248228"/>
                  </a:cubicBezTo>
                  <a:lnTo>
                    <a:pt x="22617" y="248228"/>
                  </a:lnTo>
                  <a:cubicBezTo>
                    <a:pt x="17760" y="248228"/>
                    <a:pt x="15381" y="250657"/>
                    <a:pt x="15381" y="255514"/>
                  </a:cubicBezTo>
                  <a:lnTo>
                    <a:pt x="15381" y="277726"/>
                  </a:lnTo>
                  <a:cubicBezTo>
                    <a:pt x="15381" y="282280"/>
                    <a:pt x="17810" y="284557"/>
                    <a:pt x="22617" y="284557"/>
                  </a:cubicBezTo>
                  <a:lnTo>
                    <a:pt x="102965" y="284557"/>
                  </a:lnTo>
                  <a:cubicBezTo>
                    <a:pt x="123760" y="284557"/>
                    <a:pt x="140052" y="278789"/>
                    <a:pt x="151892" y="267303"/>
                  </a:cubicBezTo>
                  <a:cubicBezTo>
                    <a:pt x="163681" y="255717"/>
                    <a:pt x="169651" y="239576"/>
                    <a:pt x="169651" y="218781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757" y="134638"/>
                  </a:moveTo>
                  <a:cubicBezTo>
                    <a:pt x="127757" y="158571"/>
                    <a:pt x="116069" y="170511"/>
                    <a:pt x="92694" y="170511"/>
                  </a:cubicBezTo>
                  <a:lnTo>
                    <a:pt x="72202" y="170511"/>
                  </a:lnTo>
                  <a:cubicBezTo>
                    <a:pt x="51963" y="170511"/>
                    <a:pt x="41844" y="159987"/>
                    <a:pt x="41844" y="138888"/>
                  </a:cubicBezTo>
                  <a:lnTo>
                    <a:pt x="41844" y="67952"/>
                  </a:lnTo>
                  <a:cubicBezTo>
                    <a:pt x="41844" y="46903"/>
                    <a:pt x="51963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34638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866227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77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213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866227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86" y="217921"/>
                  </a:cubicBezTo>
                  <a:lnTo>
                    <a:pt x="34659" y="217921"/>
                  </a:lnTo>
                  <a:cubicBezTo>
                    <a:pt x="37239" y="217921"/>
                    <a:pt x="39010" y="217415"/>
                    <a:pt x="39972" y="216453"/>
                  </a:cubicBezTo>
                  <a:cubicBezTo>
                    <a:pt x="4098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925274" y="1701552"/>
              <a:ext cx="130337" cy="290678"/>
            </a:xfrm>
            <a:custGeom>
              <a:rect b="b" l="l" r="r" t="t"/>
              <a:pathLst>
                <a:path extrusionOk="0" h="290678" w="130337">
                  <a:moveTo>
                    <a:pt x="122596" y="254401"/>
                  </a:moveTo>
                  <a:lnTo>
                    <a:pt x="105950" y="254401"/>
                  </a:lnTo>
                  <a:cubicBezTo>
                    <a:pt x="84547" y="254401"/>
                    <a:pt x="73872" y="244029"/>
                    <a:pt x="73872" y="223233"/>
                  </a:cubicBezTo>
                  <a:lnTo>
                    <a:pt x="73872" y="113337"/>
                  </a:lnTo>
                  <a:cubicBezTo>
                    <a:pt x="73872" y="110504"/>
                    <a:pt x="75440" y="109087"/>
                    <a:pt x="78577" y="109087"/>
                  </a:cubicBezTo>
                  <a:lnTo>
                    <a:pt x="118346" y="109087"/>
                  </a:lnTo>
                  <a:cubicBezTo>
                    <a:pt x="123457" y="109087"/>
                    <a:pt x="126037" y="106810"/>
                    <a:pt x="126037" y="102256"/>
                  </a:cubicBezTo>
                  <a:lnTo>
                    <a:pt x="126037" y="80044"/>
                  </a:lnTo>
                  <a:cubicBezTo>
                    <a:pt x="126037" y="75238"/>
                    <a:pt x="123457" y="72809"/>
                    <a:pt x="118346" y="72809"/>
                  </a:cubicBezTo>
                  <a:lnTo>
                    <a:pt x="78577" y="72809"/>
                  </a:lnTo>
                  <a:cubicBezTo>
                    <a:pt x="75440" y="72809"/>
                    <a:pt x="73872" y="71342"/>
                    <a:pt x="73872" y="68508"/>
                  </a:cubicBezTo>
                  <a:lnTo>
                    <a:pt x="73872" y="7286"/>
                  </a:lnTo>
                  <a:cubicBezTo>
                    <a:pt x="73872" y="2429"/>
                    <a:pt x="71443" y="0"/>
                    <a:pt x="66636" y="0"/>
                  </a:cubicBezTo>
                  <a:lnTo>
                    <a:pt x="39719" y="0"/>
                  </a:lnTo>
                  <a:cubicBezTo>
                    <a:pt x="34608" y="0"/>
                    <a:pt x="32028" y="2429"/>
                    <a:pt x="32028" y="7286"/>
                  </a:cubicBezTo>
                  <a:lnTo>
                    <a:pt x="32028" y="68458"/>
                  </a:lnTo>
                  <a:cubicBezTo>
                    <a:pt x="32028" y="71291"/>
                    <a:pt x="30611" y="72758"/>
                    <a:pt x="27778" y="72758"/>
                  </a:cubicBezTo>
                  <a:lnTo>
                    <a:pt x="7235" y="72758"/>
                  </a:lnTo>
                  <a:cubicBezTo>
                    <a:pt x="2429" y="72758"/>
                    <a:pt x="0" y="75187"/>
                    <a:pt x="0" y="79994"/>
                  </a:cubicBezTo>
                  <a:lnTo>
                    <a:pt x="0" y="102206"/>
                  </a:lnTo>
                  <a:cubicBezTo>
                    <a:pt x="0" y="104786"/>
                    <a:pt x="455" y="106557"/>
                    <a:pt x="1518" y="107569"/>
                  </a:cubicBezTo>
                  <a:cubicBezTo>
                    <a:pt x="2530" y="108581"/>
                    <a:pt x="4402" y="109036"/>
                    <a:pt x="7235" y="109036"/>
                  </a:cubicBezTo>
                  <a:lnTo>
                    <a:pt x="27778" y="109036"/>
                  </a:lnTo>
                  <a:cubicBezTo>
                    <a:pt x="30611" y="109036"/>
                    <a:pt x="32028" y="110453"/>
                    <a:pt x="32028" y="113286"/>
                  </a:cubicBezTo>
                  <a:lnTo>
                    <a:pt x="32028" y="225308"/>
                  </a:lnTo>
                  <a:cubicBezTo>
                    <a:pt x="32028" y="246103"/>
                    <a:pt x="38049" y="262193"/>
                    <a:pt x="49990" y="273577"/>
                  </a:cubicBezTo>
                  <a:cubicBezTo>
                    <a:pt x="61931" y="285012"/>
                    <a:pt x="78476" y="290679"/>
                    <a:pt x="99575" y="290679"/>
                  </a:cubicBezTo>
                  <a:lnTo>
                    <a:pt x="122647" y="290679"/>
                  </a:lnTo>
                  <a:cubicBezTo>
                    <a:pt x="127757" y="290679"/>
                    <a:pt x="130338" y="288402"/>
                    <a:pt x="130338" y="283848"/>
                  </a:cubicBezTo>
                  <a:lnTo>
                    <a:pt x="130338" y="261636"/>
                  </a:lnTo>
                  <a:cubicBezTo>
                    <a:pt x="130287" y="256830"/>
                    <a:pt x="127757" y="254401"/>
                    <a:pt x="122596" y="254401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1075243" y="1774310"/>
              <a:ext cx="169651" cy="217920"/>
            </a:xfrm>
            <a:custGeom>
              <a:rect b="b" l="l" r="r" t="t"/>
              <a:pathLst>
                <a:path extrusionOk="0" h="217920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132" y="0"/>
                    <a:pt x="28840" y="5768"/>
                    <a:pt x="17304" y="17254"/>
                  </a:cubicBezTo>
                  <a:cubicBezTo>
                    <a:pt x="5768" y="28790"/>
                    <a:pt x="0" y="45132"/>
                    <a:pt x="0" y="66181"/>
                  </a:cubicBezTo>
                  <a:lnTo>
                    <a:pt x="0" y="151689"/>
                  </a:lnTo>
                  <a:cubicBezTo>
                    <a:pt x="0" y="172485"/>
                    <a:pt x="5768" y="188726"/>
                    <a:pt x="17304" y="200414"/>
                  </a:cubicBezTo>
                  <a:cubicBezTo>
                    <a:pt x="28840" y="212102"/>
                    <a:pt x="45183" y="217921"/>
                    <a:pt x="66231" y="217921"/>
                  </a:cubicBezTo>
                  <a:lnTo>
                    <a:pt x="82878" y="217921"/>
                  </a:lnTo>
                  <a:cubicBezTo>
                    <a:pt x="104786" y="217921"/>
                    <a:pt x="119206" y="210382"/>
                    <a:pt x="126037" y="195253"/>
                  </a:cubicBezTo>
                  <a:lnTo>
                    <a:pt x="127757" y="195253"/>
                  </a:lnTo>
                  <a:lnTo>
                    <a:pt x="127757" y="210685"/>
                  </a:lnTo>
                  <a:cubicBezTo>
                    <a:pt x="127757" y="215543"/>
                    <a:pt x="130186" y="217921"/>
                    <a:pt x="135043" y="217921"/>
                  </a:cubicBezTo>
                  <a:lnTo>
                    <a:pt x="161961" y="217921"/>
                  </a:lnTo>
                  <a:cubicBezTo>
                    <a:pt x="167122" y="217921"/>
                    <a:pt x="169651" y="215492"/>
                    <a:pt x="169651" y="210685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808" y="145314"/>
                  </a:moveTo>
                  <a:cubicBezTo>
                    <a:pt x="127808" y="169550"/>
                    <a:pt x="116120" y="181643"/>
                    <a:pt x="92744" y="181643"/>
                  </a:cubicBezTo>
                  <a:lnTo>
                    <a:pt x="72202" y="181643"/>
                  </a:lnTo>
                  <a:cubicBezTo>
                    <a:pt x="51710" y="181643"/>
                    <a:pt x="41439" y="171119"/>
                    <a:pt x="41439" y="150020"/>
                  </a:cubicBezTo>
                  <a:lnTo>
                    <a:pt x="41439" y="67952"/>
                  </a:lnTo>
                  <a:cubicBezTo>
                    <a:pt x="41439" y="46903"/>
                    <a:pt x="51710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45314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1283348" y="1700894"/>
              <a:ext cx="41489" cy="291387"/>
            </a:xfrm>
            <a:custGeom>
              <a:rect b="b" l="l" r="r" t="t"/>
              <a:pathLst>
                <a:path extrusionOk="0" h="291387" w="41489">
                  <a:moveTo>
                    <a:pt x="34203" y="0"/>
                  </a:move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152"/>
                  </a:lnTo>
                  <a:cubicBezTo>
                    <a:pt x="0" y="288959"/>
                    <a:pt x="2429" y="291387"/>
                    <a:pt x="7286" y="291387"/>
                  </a:cubicBezTo>
                  <a:lnTo>
                    <a:pt x="34203" y="291387"/>
                  </a:lnTo>
                  <a:cubicBezTo>
                    <a:pt x="39061" y="291387"/>
                    <a:pt x="41489" y="288959"/>
                    <a:pt x="41489" y="284152"/>
                  </a:cubicBezTo>
                  <a:lnTo>
                    <a:pt x="41489" y="7286"/>
                  </a:lnTo>
                  <a:cubicBezTo>
                    <a:pt x="41489" y="2479"/>
                    <a:pt x="39061" y="0"/>
                    <a:pt x="34203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1373056" y="1700338"/>
              <a:ext cx="171018" cy="291943"/>
            </a:xfrm>
            <a:custGeom>
              <a:rect b="b" l="l" r="r" t="t"/>
              <a:pathLst>
                <a:path extrusionOk="0" h="291943" w="171018">
                  <a:moveTo>
                    <a:pt x="166312" y="0"/>
                  </a:moveTo>
                  <a:lnTo>
                    <a:pt x="153916" y="0"/>
                  </a:lnTo>
                  <a:cubicBezTo>
                    <a:pt x="151032" y="0"/>
                    <a:pt x="149615" y="1720"/>
                    <a:pt x="149615" y="5161"/>
                  </a:cubicBezTo>
                  <a:lnTo>
                    <a:pt x="149615" y="138939"/>
                  </a:lnTo>
                  <a:cubicBezTo>
                    <a:pt x="149615" y="141519"/>
                    <a:pt x="148198" y="142784"/>
                    <a:pt x="145314" y="142784"/>
                  </a:cubicBezTo>
                  <a:lnTo>
                    <a:pt x="25653" y="142784"/>
                  </a:lnTo>
                  <a:cubicBezTo>
                    <a:pt x="22769" y="142784"/>
                    <a:pt x="21403" y="141519"/>
                    <a:pt x="21403" y="138939"/>
                  </a:cubicBezTo>
                  <a:lnTo>
                    <a:pt x="21403" y="5161"/>
                  </a:lnTo>
                  <a:cubicBezTo>
                    <a:pt x="21403" y="1720"/>
                    <a:pt x="19834" y="0"/>
                    <a:pt x="16697" y="0"/>
                  </a:cubicBezTo>
                  <a:lnTo>
                    <a:pt x="4301" y="0"/>
                  </a:lnTo>
                  <a:cubicBezTo>
                    <a:pt x="1417" y="0"/>
                    <a:pt x="0" y="1720"/>
                    <a:pt x="0" y="5161"/>
                  </a:cubicBezTo>
                  <a:lnTo>
                    <a:pt x="0" y="286834"/>
                  </a:lnTo>
                  <a:cubicBezTo>
                    <a:pt x="0" y="290274"/>
                    <a:pt x="1417" y="291944"/>
                    <a:pt x="4301" y="291944"/>
                  </a:cubicBezTo>
                  <a:lnTo>
                    <a:pt x="16697" y="291944"/>
                  </a:lnTo>
                  <a:cubicBezTo>
                    <a:pt x="19834" y="291944"/>
                    <a:pt x="21403" y="290274"/>
                    <a:pt x="21403" y="286834"/>
                  </a:cubicBezTo>
                  <a:lnTo>
                    <a:pt x="21403" y="165907"/>
                  </a:lnTo>
                  <a:cubicBezTo>
                    <a:pt x="21403" y="163377"/>
                    <a:pt x="22819" y="162062"/>
                    <a:pt x="25653" y="162062"/>
                  </a:cubicBezTo>
                  <a:lnTo>
                    <a:pt x="145314" y="162062"/>
                  </a:lnTo>
                  <a:cubicBezTo>
                    <a:pt x="148198" y="162062"/>
                    <a:pt x="149615" y="163377"/>
                    <a:pt x="149615" y="165907"/>
                  </a:cubicBezTo>
                  <a:lnTo>
                    <a:pt x="149615" y="286834"/>
                  </a:lnTo>
                  <a:cubicBezTo>
                    <a:pt x="149615" y="290274"/>
                    <a:pt x="151032" y="291944"/>
                    <a:pt x="153916" y="291944"/>
                  </a:cubicBezTo>
                  <a:lnTo>
                    <a:pt x="166312" y="291944"/>
                  </a:lnTo>
                  <a:cubicBezTo>
                    <a:pt x="169449" y="291944"/>
                    <a:pt x="171018" y="290274"/>
                    <a:pt x="171018" y="286834"/>
                  </a:cubicBezTo>
                  <a:lnTo>
                    <a:pt x="171018" y="5161"/>
                  </a:lnTo>
                  <a:cubicBezTo>
                    <a:pt x="171068" y="1720"/>
                    <a:pt x="169500" y="0"/>
                    <a:pt x="166312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1591129" y="1774310"/>
              <a:ext cx="156799" cy="217971"/>
            </a:xfrm>
            <a:custGeom>
              <a:rect b="b" l="l" r="r" t="t"/>
              <a:pathLst>
                <a:path extrusionOk="0" h="217971" w="156799">
                  <a:moveTo>
                    <a:pt x="96539" y="0"/>
                  </a:moveTo>
                  <a:lnTo>
                    <a:pt x="59806" y="0"/>
                  </a:lnTo>
                  <a:cubicBezTo>
                    <a:pt x="41287" y="0"/>
                    <a:pt x="26715" y="5414"/>
                    <a:pt x="15989" y="16242"/>
                  </a:cubicBezTo>
                  <a:cubicBezTo>
                    <a:pt x="531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13" y="190902"/>
                    <a:pt x="15989" y="201730"/>
                  </a:cubicBezTo>
                  <a:cubicBezTo>
                    <a:pt x="26715" y="212557"/>
                    <a:pt x="41287" y="217971"/>
                    <a:pt x="59806" y="217971"/>
                  </a:cubicBezTo>
                  <a:lnTo>
                    <a:pt x="96539" y="217971"/>
                  </a:lnTo>
                  <a:cubicBezTo>
                    <a:pt x="115108" y="217971"/>
                    <a:pt x="129781" y="212557"/>
                    <a:pt x="140609" y="201730"/>
                  </a:cubicBezTo>
                  <a:cubicBezTo>
                    <a:pt x="151437" y="190902"/>
                    <a:pt x="156800" y="176077"/>
                    <a:pt x="156800" y="157255"/>
                  </a:cubicBezTo>
                  <a:lnTo>
                    <a:pt x="156800" y="60666"/>
                  </a:lnTo>
                  <a:cubicBezTo>
                    <a:pt x="156800" y="41844"/>
                    <a:pt x="151386" y="27069"/>
                    <a:pt x="140609" y="16242"/>
                  </a:cubicBezTo>
                  <a:cubicBezTo>
                    <a:pt x="129781" y="5414"/>
                    <a:pt x="115108" y="0"/>
                    <a:pt x="96539" y="0"/>
                  </a:cubicBezTo>
                  <a:moveTo>
                    <a:pt x="135499" y="156850"/>
                  </a:moveTo>
                  <a:cubicBezTo>
                    <a:pt x="135499" y="170258"/>
                    <a:pt x="131957" y="180580"/>
                    <a:pt x="124974" y="187866"/>
                  </a:cubicBezTo>
                  <a:cubicBezTo>
                    <a:pt x="117992" y="195102"/>
                    <a:pt x="107974" y="198744"/>
                    <a:pt x="94869" y="198744"/>
                  </a:cubicBezTo>
                  <a:lnTo>
                    <a:pt x="61526" y="198744"/>
                  </a:lnTo>
                  <a:cubicBezTo>
                    <a:pt x="48421" y="198744"/>
                    <a:pt x="38403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61121"/>
                  </a:lnTo>
                  <a:cubicBezTo>
                    <a:pt x="21352" y="47713"/>
                    <a:pt x="24792" y="37340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4869" y="19176"/>
                  </a:lnTo>
                  <a:cubicBezTo>
                    <a:pt x="107974" y="19176"/>
                    <a:pt x="118043" y="22819"/>
                    <a:pt x="124974" y="30105"/>
                  </a:cubicBezTo>
                  <a:cubicBezTo>
                    <a:pt x="131957" y="37340"/>
                    <a:pt x="135499" y="47713"/>
                    <a:pt x="135499" y="61121"/>
                  </a:cubicBezTo>
                  <a:lnTo>
                    <a:pt x="135499" y="15685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1788204" y="1774310"/>
              <a:ext cx="154674" cy="217971"/>
            </a:xfrm>
            <a:custGeom>
              <a:rect b="b" l="l" r="r" t="t"/>
              <a:pathLst>
                <a:path extrusionOk="0" h="217971" w="154674">
                  <a:moveTo>
                    <a:pt x="150374" y="0"/>
                  </a:moveTo>
                  <a:lnTo>
                    <a:pt x="138028" y="0"/>
                  </a:lnTo>
                  <a:cubicBezTo>
                    <a:pt x="134891" y="0"/>
                    <a:pt x="133323" y="1670"/>
                    <a:pt x="133323" y="5110"/>
                  </a:cubicBezTo>
                  <a:lnTo>
                    <a:pt x="133323" y="156850"/>
                  </a:lnTo>
                  <a:cubicBezTo>
                    <a:pt x="133323" y="170258"/>
                    <a:pt x="129376" y="180580"/>
                    <a:pt x="121584" y="187866"/>
                  </a:cubicBezTo>
                  <a:cubicBezTo>
                    <a:pt x="113742" y="195102"/>
                    <a:pt x="103015" y="198744"/>
                    <a:pt x="89304" y="198744"/>
                  </a:cubicBezTo>
                  <a:lnTo>
                    <a:pt x="61526" y="198744"/>
                  </a:lnTo>
                  <a:cubicBezTo>
                    <a:pt x="48421" y="198744"/>
                    <a:pt x="38454" y="195051"/>
                    <a:pt x="31572" y="187613"/>
                  </a:cubicBezTo>
                  <a:cubicBezTo>
                    <a:pt x="24742" y="180226"/>
                    <a:pt x="21301" y="169803"/>
                    <a:pt x="21301" y="156446"/>
                  </a:cubicBezTo>
                  <a:lnTo>
                    <a:pt x="21301" y="5110"/>
                  </a:lnTo>
                  <a:cubicBezTo>
                    <a:pt x="21301" y="1720"/>
                    <a:pt x="19733" y="0"/>
                    <a:pt x="16646" y="0"/>
                  </a:cubicBezTo>
                  <a:lnTo>
                    <a:pt x="4250" y="0"/>
                  </a:lnTo>
                  <a:cubicBezTo>
                    <a:pt x="1417" y="0"/>
                    <a:pt x="0" y="1670"/>
                    <a:pt x="0" y="5110"/>
                  </a:cubicBezTo>
                  <a:lnTo>
                    <a:pt x="0" y="157255"/>
                  </a:lnTo>
                  <a:cubicBezTo>
                    <a:pt x="0" y="176077"/>
                    <a:pt x="5262" y="190902"/>
                    <a:pt x="15786" y="201730"/>
                  </a:cubicBezTo>
                  <a:cubicBezTo>
                    <a:pt x="26310" y="212557"/>
                    <a:pt x="40730" y="217971"/>
                    <a:pt x="58996" y="217971"/>
                  </a:cubicBezTo>
                  <a:lnTo>
                    <a:pt x="87178" y="217971"/>
                  </a:lnTo>
                  <a:cubicBezTo>
                    <a:pt x="109391" y="217971"/>
                    <a:pt x="124215" y="210584"/>
                    <a:pt x="131602" y="195759"/>
                  </a:cubicBezTo>
                  <a:lnTo>
                    <a:pt x="133323" y="195759"/>
                  </a:lnTo>
                  <a:lnTo>
                    <a:pt x="133323" y="212861"/>
                  </a:lnTo>
                  <a:cubicBezTo>
                    <a:pt x="133323" y="216302"/>
                    <a:pt x="134891" y="217971"/>
                    <a:pt x="138028" y="217971"/>
                  </a:cubicBezTo>
                  <a:lnTo>
                    <a:pt x="150374" y="217971"/>
                  </a:lnTo>
                  <a:cubicBezTo>
                    <a:pt x="153207" y="217971"/>
                    <a:pt x="154675" y="216302"/>
                    <a:pt x="154675" y="212861"/>
                  </a:cubicBezTo>
                  <a:lnTo>
                    <a:pt x="154675" y="5110"/>
                  </a:lnTo>
                  <a:cubicBezTo>
                    <a:pt x="154675" y="1720"/>
                    <a:pt x="153207" y="0"/>
                    <a:pt x="150374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1979207" y="1774361"/>
              <a:ext cx="139849" cy="217971"/>
            </a:xfrm>
            <a:custGeom>
              <a:rect b="b" l="l" r="r" t="t"/>
              <a:pathLst>
                <a:path extrusionOk="0" h="217971" w="139849">
                  <a:moveTo>
                    <a:pt x="102560" y="105950"/>
                  </a:moveTo>
                  <a:lnTo>
                    <a:pt x="49130" y="84547"/>
                  </a:lnTo>
                  <a:cubicBezTo>
                    <a:pt x="40022" y="81410"/>
                    <a:pt x="33242" y="77565"/>
                    <a:pt x="28840" y="73011"/>
                  </a:cubicBezTo>
                  <a:cubicBezTo>
                    <a:pt x="24438" y="68458"/>
                    <a:pt x="22212" y="62184"/>
                    <a:pt x="22212" y="54189"/>
                  </a:cubicBezTo>
                  <a:lnTo>
                    <a:pt x="22212" y="44373"/>
                  </a:lnTo>
                  <a:cubicBezTo>
                    <a:pt x="22212" y="37543"/>
                    <a:pt x="25147" y="31572"/>
                    <a:pt x="30965" y="26462"/>
                  </a:cubicBezTo>
                  <a:cubicBezTo>
                    <a:pt x="36835" y="21352"/>
                    <a:pt x="45588" y="18771"/>
                    <a:pt x="57276" y="18771"/>
                  </a:cubicBezTo>
                  <a:lnTo>
                    <a:pt x="124367" y="18771"/>
                  </a:lnTo>
                  <a:cubicBezTo>
                    <a:pt x="127504" y="18771"/>
                    <a:pt x="129073" y="17355"/>
                    <a:pt x="129073" y="14521"/>
                  </a:cubicBezTo>
                  <a:lnTo>
                    <a:pt x="129073" y="4655"/>
                  </a:lnTo>
                  <a:cubicBezTo>
                    <a:pt x="129073" y="1518"/>
                    <a:pt x="127504" y="0"/>
                    <a:pt x="124367" y="0"/>
                  </a:cubicBezTo>
                  <a:lnTo>
                    <a:pt x="55151" y="0"/>
                  </a:lnTo>
                  <a:cubicBezTo>
                    <a:pt x="18367" y="0"/>
                    <a:pt x="0" y="16646"/>
                    <a:pt x="0" y="49990"/>
                  </a:cubicBezTo>
                  <a:cubicBezTo>
                    <a:pt x="0" y="63651"/>
                    <a:pt x="3036" y="74377"/>
                    <a:pt x="9209" y="82018"/>
                  </a:cubicBezTo>
                  <a:cubicBezTo>
                    <a:pt x="15331" y="89708"/>
                    <a:pt x="25703" y="96438"/>
                    <a:pt x="40224" y="102104"/>
                  </a:cubicBezTo>
                  <a:lnTo>
                    <a:pt x="93655" y="122647"/>
                  </a:lnTo>
                  <a:cubicBezTo>
                    <a:pt x="109643" y="128364"/>
                    <a:pt x="117638" y="140457"/>
                    <a:pt x="117638" y="158975"/>
                  </a:cubicBezTo>
                  <a:lnTo>
                    <a:pt x="117638" y="169247"/>
                  </a:lnTo>
                  <a:cubicBezTo>
                    <a:pt x="117638" y="189182"/>
                    <a:pt x="104786" y="199149"/>
                    <a:pt x="79184" y="199149"/>
                  </a:cubicBezTo>
                  <a:lnTo>
                    <a:pt x="6932" y="199149"/>
                  </a:lnTo>
                  <a:cubicBezTo>
                    <a:pt x="3795" y="199149"/>
                    <a:pt x="2226" y="200617"/>
                    <a:pt x="2226" y="203450"/>
                  </a:cubicBezTo>
                  <a:lnTo>
                    <a:pt x="2226" y="213266"/>
                  </a:lnTo>
                  <a:cubicBezTo>
                    <a:pt x="2226" y="216453"/>
                    <a:pt x="3795" y="217971"/>
                    <a:pt x="6932" y="217971"/>
                  </a:cubicBezTo>
                  <a:lnTo>
                    <a:pt x="81309" y="217971"/>
                  </a:lnTo>
                  <a:cubicBezTo>
                    <a:pt x="101244" y="217971"/>
                    <a:pt x="115968" y="213873"/>
                    <a:pt x="125531" y="205575"/>
                  </a:cubicBezTo>
                  <a:cubicBezTo>
                    <a:pt x="135043" y="197328"/>
                    <a:pt x="139850" y="184628"/>
                    <a:pt x="139850" y="167526"/>
                  </a:cubicBezTo>
                  <a:cubicBezTo>
                    <a:pt x="139850" y="150424"/>
                    <a:pt x="137371" y="137118"/>
                    <a:pt x="132361" y="127555"/>
                  </a:cubicBezTo>
                  <a:cubicBezTo>
                    <a:pt x="127251" y="117992"/>
                    <a:pt x="117334" y="110757"/>
                    <a:pt x="102560" y="10595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2152704" y="1774310"/>
              <a:ext cx="156850" cy="217971"/>
            </a:xfrm>
            <a:custGeom>
              <a:rect b="b" l="l" r="r" t="t"/>
              <a:pathLst>
                <a:path extrusionOk="0" h="217971" w="156850">
                  <a:moveTo>
                    <a:pt x="96589" y="0"/>
                  </a:moveTo>
                  <a:lnTo>
                    <a:pt x="59856" y="0"/>
                  </a:lnTo>
                  <a:cubicBezTo>
                    <a:pt x="41287" y="0"/>
                    <a:pt x="26715" y="5414"/>
                    <a:pt x="16039" y="16242"/>
                  </a:cubicBezTo>
                  <a:cubicBezTo>
                    <a:pt x="536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63" y="190902"/>
                    <a:pt x="16039" y="201730"/>
                  </a:cubicBezTo>
                  <a:cubicBezTo>
                    <a:pt x="26715" y="212557"/>
                    <a:pt x="41338" y="217971"/>
                    <a:pt x="59856" y="217971"/>
                  </a:cubicBezTo>
                  <a:lnTo>
                    <a:pt x="149160" y="217971"/>
                  </a:lnTo>
                  <a:cubicBezTo>
                    <a:pt x="152297" y="217971"/>
                    <a:pt x="153865" y="216453"/>
                    <a:pt x="153865" y="213266"/>
                  </a:cubicBezTo>
                  <a:lnTo>
                    <a:pt x="153865" y="203450"/>
                  </a:lnTo>
                  <a:cubicBezTo>
                    <a:pt x="153865" y="200313"/>
                    <a:pt x="152297" y="198744"/>
                    <a:pt x="149160" y="198744"/>
                  </a:cubicBezTo>
                  <a:lnTo>
                    <a:pt x="61526" y="198744"/>
                  </a:lnTo>
                  <a:cubicBezTo>
                    <a:pt x="48421" y="198744"/>
                    <a:pt x="38454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123962"/>
                  </a:lnTo>
                  <a:cubicBezTo>
                    <a:pt x="21352" y="121382"/>
                    <a:pt x="22617" y="120117"/>
                    <a:pt x="25197" y="120117"/>
                  </a:cubicBezTo>
                  <a:lnTo>
                    <a:pt x="151740" y="120117"/>
                  </a:lnTo>
                  <a:cubicBezTo>
                    <a:pt x="155181" y="120117"/>
                    <a:pt x="156850" y="118397"/>
                    <a:pt x="156850" y="115007"/>
                  </a:cubicBezTo>
                  <a:lnTo>
                    <a:pt x="156850" y="60666"/>
                  </a:lnTo>
                  <a:cubicBezTo>
                    <a:pt x="156850" y="41844"/>
                    <a:pt x="151437" y="27069"/>
                    <a:pt x="140609" y="16242"/>
                  </a:cubicBezTo>
                  <a:cubicBezTo>
                    <a:pt x="129781" y="5414"/>
                    <a:pt x="115108" y="0"/>
                    <a:pt x="96589" y="0"/>
                  </a:cubicBezTo>
                  <a:moveTo>
                    <a:pt x="135499" y="99170"/>
                  </a:moveTo>
                  <a:cubicBezTo>
                    <a:pt x="135499" y="101750"/>
                    <a:pt x="134234" y="103015"/>
                    <a:pt x="131653" y="103015"/>
                  </a:cubicBezTo>
                  <a:lnTo>
                    <a:pt x="25197" y="103015"/>
                  </a:lnTo>
                  <a:cubicBezTo>
                    <a:pt x="22617" y="103015"/>
                    <a:pt x="21352" y="101700"/>
                    <a:pt x="21352" y="99170"/>
                  </a:cubicBezTo>
                  <a:lnTo>
                    <a:pt x="21352" y="61121"/>
                  </a:lnTo>
                  <a:cubicBezTo>
                    <a:pt x="21352" y="47713"/>
                    <a:pt x="24792" y="37391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5325" y="19176"/>
                  </a:lnTo>
                  <a:cubicBezTo>
                    <a:pt x="108429" y="19176"/>
                    <a:pt x="118397" y="22819"/>
                    <a:pt x="125227" y="30105"/>
                  </a:cubicBezTo>
                  <a:cubicBezTo>
                    <a:pt x="132058" y="37340"/>
                    <a:pt x="135499" y="47713"/>
                    <a:pt x="135499" y="61121"/>
                  </a:cubicBezTo>
                  <a:lnTo>
                    <a:pt x="135499" y="9917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2393798" y="1774382"/>
              <a:ext cx="166312" cy="217955"/>
            </a:xfrm>
            <a:custGeom>
              <a:rect b="b" l="l" r="r" t="t"/>
              <a:pathLst>
                <a:path extrusionOk="0" h="217955" w="166312">
                  <a:moveTo>
                    <a:pt x="161101" y="95556"/>
                  </a:moveTo>
                  <a:lnTo>
                    <a:pt x="7539" y="839"/>
                  </a:lnTo>
                  <a:cubicBezTo>
                    <a:pt x="3542" y="-1286"/>
                    <a:pt x="0" y="839"/>
                    <a:pt x="0" y="4836"/>
                  </a:cubicBezTo>
                  <a:lnTo>
                    <a:pt x="0" y="10806"/>
                  </a:lnTo>
                  <a:cubicBezTo>
                    <a:pt x="0" y="17232"/>
                    <a:pt x="1872" y="18295"/>
                    <a:pt x="4402" y="19914"/>
                  </a:cubicBezTo>
                  <a:lnTo>
                    <a:pt x="147187" y="108964"/>
                  </a:lnTo>
                  <a:lnTo>
                    <a:pt x="4402" y="198015"/>
                  </a:lnTo>
                  <a:cubicBezTo>
                    <a:pt x="1872" y="199583"/>
                    <a:pt x="0" y="200646"/>
                    <a:pt x="0" y="207122"/>
                  </a:cubicBezTo>
                  <a:lnTo>
                    <a:pt x="0" y="213092"/>
                  </a:lnTo>
                  <a:cubicBezTo>
                    <a:pt x="0" y="217140"/>
                    <a:pt x="3592" y="219215"/>
                    <a:pt x="7539" y="217140"/>
                  </a:cubicBezTo>
                  <a:lnTo>
                    <a:pt x="161101" y="122372"/>
                  </a:lnTo>
                  <a:cubicBezTo>
                    <a:pt x="164491" y="119893"/>
                    <a:pt x="166312" y="117616"/>
                    <a:pt x="166312" y="112101"/>
                  </a:cubicBezTo>
                  <a:lnTo>
                    <a:pt x="166312" y="109015"/>
                  </a:lnTo>
                  <a:lnTo>
                    <a:pt x="166312" y="108964"/>
                  </a:lnTo>
                  <a:lnTo>
                    <a:pt x="166312" y="105878"/>
                  </a:lnTo>
                  <a:cubicBezTo>
                    <a:pt x="166262" y="100312"/>
                    <a:pt x="164491" y="97985"/>
                    <a:pt x="161101" y="955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1373663" y="2085936"/>
              <a:ext cx="71796" cy="105140"/>
            </a:xfrm>
            <a:custGeom>
              <a:rect b="b" l="l" r="r" t="t"/>
              <a:pathLst>
                <a:path extrusionOk="0" h="105140" w="71796">
                  <a:moveTo>
                    <a:pt x="44778" y="105140"/>
                  </a:moveTo>
                  <a:lnTo>
                    <a:pt x="26968" y="105140"/>
                  </a:lnTo>
                  <a:cubicBezTo>
                    <a:pt x="18367" y="105140"/>
                    <a:pt x="11688" y="102863"/>
                    <a:pt x="7033" y="98259"/>
                  </a:cubicBezTo>
                  <a:cubicBezTo>
                    <a:pt x="2327" y="93705"/>
                    <a:pt x="0" y="87077"/>
                    <a:pt x="0" y="78476"/>
                  </a:cubicBezTo>
                  <a:lnTo>
                    <a:pt x="0" y="26665"/>
                  </a:lnTo>
                  <a:cubicBezTo>
                    <a:pt x="0" y="18063"/>
                    <a:pt x="2327" y="11486"/>
                    <a:pt x="7033" y="6881"/>
                  </a:cubicBezTo>
                  <a:cubicBezTo>
                    <a:pt x="11738" y="2277"/>
                    <a:pt x="18367" y="0"/>
                    <a:pt x="26968" y="0"/>
                  </a:cubicBezTo>
                  <a:lnTo>
                    <a:pt x="44778" y="0"/>
                  </a:lnTo>
                  <a:cubicBezTo>
                    <a:pt x="53279" y="0"/>
                    <a:pt x="59907" y="2327"/>
                    <a:pt x="64663" y="6932"/>
                  </a:cubicBezTo>
                  <a:cubicBezTo>
                    <a:pt x="69419" y="11587"/>
                    <a:pt x="71797" y="18114"/>
                    <a:pt x="71797" y="26614"/>
                  </a:cubicBezTo>
                  <a:lnTo>
                    <a:pt x="71797" y="34355"/>
                  </a:lnTo>
                  <a:cubicBezTo>
                    <a:pt x="71797" y="36733"/>
                    <a:pt x="70583" y="37948"/>
                    <a:pt x="68205" y="37948"/>
                  </a:cubicBezTo>
                  <a:lnTo>
                    <a:pt x="54493" y="37948"/>
                  </a:lnTo>
                  <a:cubicBezTo>
                    <a:pt x="52216" y="37948"/>
                    <a:pt x="51052" y="36733"/>
                    <a:pt x="51052" y="34355"/>
                  </a:cubicBezTo>
                  <a:lnTo>
                    <a:pt x="51052" y="27626"/>
                  </a:lnTo>
                  <a:cubicBezTo>
                    <a:pt x="51052" y="24135"/>
                    <a:pt x="50293" y="21655"/>
                    <a:pt x="48826" y="20188"/>
                  </a:cubicBezTo>
                  <a:cubicBezTo>
                    <a:pt x="47359" y="18721"/>
                    <a:pt x="44879" y="17962"/>
                    <a:pt x="41388" y="17962"/>
                  </a:cubicBezTo>
                  <a:lnTo>
                    <a:pt x="30257" y="17962"/>
                  </a:lnTo>
                  <a:cubicBezTo>
                    <a:pt x="26867" y="17962"/>
                    <a:pt x="24438" y="18670"/>
                    <a:pt x="22971" y="20188"/>
                  </a:cubicBezTo>
                  <a:cubicBezTo>
                    <a:pt x="21504" y="21655"/>
                    <a:pt x="20745" y="24135"/>
                    <a:pt x="20745" y="27626"/>
                  </a:cubicBezTo>
                  <a:lnTo>
                    <a:pt x="20745" y="77514"/>
                  </a:lnTo>
                  <a:cubicBezTo>
                    <a:pt x="20745" y="81006"/>
                    <a:pt x="21504" y="83485"/>
                    <a:pt x="22971" y="84952"/>
                  </a:cubicBezTo>
                  <a:cubicBezTo>
                    <a:pt x="24438" y="86419"/>
                    <a:pt x="26867" y="87128"/>
                    <a:pt x="30257" y="87128"/>
                  </a:cubicBezTo>
                  <a:lnTo>
                    <a:pt x="41388" y="87128"/>
                  </a:lnTo>
                  <a:cubicBezTo>
                    <a:pt x="44879" y="87128"/>
                    <a:pt x="47359" y="86419"/>
                    <a:pt x="48826" y="84952"/>
                  </a:cubicBezTo>
                  <a:cubicBezTo>
                    <a:pt x="50293" y="83485"/>
                    <a:pt x="51052" y="81006"/>
                    <a:pt x="51052" y="77514"/>
                  </a:cubicBezTo>
                  <a:lnTo>
                    <a:pt x="51052" y="70785"/>
                  </a:lnTo>
                  <a:cubicBezTo>
                    <a:pt x="51052" y="68407"/>
                    <a:pt x="52165" y="67193"/>
                    <a:pt x="54493" y="67193"/>
                  </a:cubicBezTo>
                  <a:lnTo>
                    <a:pt x="68205" y="67193"/>
                  </a:lnTo>
                  <a:cubicBezTo>
                    <a:pt x="70583" y="67193"/>
                    <a:pt x="71797" y="68407"/>
                    <a:pt x="71797" y="70785"/>
                  </a:cubicBezTo>
                  <a:lnTo>
                    <a:pt x="71797" y="78476"/>
                  </a:lnTo>
                  <a:cubicBezTo>
                    <a:pt x="71797" y="86976"/>
                    <a:pt x="69419" y="93554"/>
                    <a:pt x="64663" y="98158"/>
                  </a:cubicBezTo>
                  <a:cubicBezTo>
                    <a:pt x="59907" y="102813"/>
                    <a:pt x="53279" y="105140"/>
                    <a:pt x="44778" y="10514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1459931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35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4" y="23831"/>
                    <a:pt x="20644" y="27322"/>
                  </a:cubicBezTo>
                  <a:lnTo>
                    <a:pt x="20644" y="56112"/>
                  </a:lnTo>
                  <a:cubicBezTo>
                    <a:pt x="20644" y="59603"/>
                    <a:pt x="21352" y="62032"/>
                    <a:pt x="22769" y="63448"/>
                  </a:cubicBezTo>
                  <a:cubicBezTo>
                    <a:pt x="2418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1543214" y="2076120"/>
              <a:ext cx="69671" cy="114956"/>
            </a:xfrm>
            <a:custGeom>
              <a:rect b="b" l="l" r="r" t="t"/>
              <a:pathLst>
                <a:path extrusionOk="0" h="114956" w="69671">
                  <a:moveTo>
                    <a:pt x="32180" y="114956"/>
                  </a:moveTo>
                  <a:lnTo>
                    <a:pt x="25501" y="114956"/>
                  </a:lnTo>
                  <a:cubicBezTo>
                    <a:pt x="17102" y="114956"/>
                    <a:pt x="10777" y="112679"/>
                    <a:pt x="6426" y="108075"/>
                  </a:cubicBezTo>
                  <a:cubicBezTo>
                    <a:pt x="2125" y="103521"/>
                    <a:pt x="0" y="96893"/>
                    <a:pt x="0" y="88292"/>
                  </a:cubicBezTo>
                  <a:lnTo>
                    <a:pt x="0" y="58186"/>
                  </a:lnTo>
                  <a:cubicBezTo>
                    <a:pt x="0" y="49585"/>
                    <a:pt x="2125" y="42957"/>
                    <a:pt x="6426" y="38403"/>
                  </a:cubicBezTo>
                  <a:cubicBezTo>
                    <a:pt x="10727" y="33849"/>
                    <a:pt x="17102" y="31522"/>
                    <a:pt x="25501" y="31522"/>
                  </a:cubicBezTo>
                  <a:lnTo>
                    <a:pt x="32180" y="31522"/>
                  </a:lnTo>
                  <a:cubicBezTo>
                    <a:pt x="35570" y="31522"/>
                    <a:pt x="38757" y="32281"/>
                    <a:pt x="41844" y="33748"/>
                  </a:cubicBezTo>
                  <a:cubicBezTo>
                    <a:pt x="44879" y="35215"/>
                    <a:pt x="47004" y="37442"/>
                    <a:pt x="48219" y="40376"/>
                  </a:cubicBezTo>
                  <a:lnTo>
                    <a:pt x="48877" y="40376"/>
                  </a:lnTo>
                  <a:lnTo>
                    <a:pt x="48877" y="3441"/>
                  </a:lnTo>
                  <a:cubicBezTo>
                    <a:pt x="48877" y="1164"/>
                    <a:pt x="50040" y="0"/>
                    <a:pt x="52317" y="0"/>
                  </a:cubicBezTo>
                  <a:lnTo>
                    <a:pt x="66231" y="0"/>
                  </a:lnTo>
                  <a:cubicBezTo>
                    <a:pt x="68508" y="0"/>
                    <a:pt x="69672" y="1164"/>
                    <a:pt x="69672" y="3441"/>
                  </a:cubicBezTo>
                  <a:lnTo>
                    <a:pt x="69672" y="111515"/>
                  </a:lnTo>
                  <a:cubicBezTo>
                    <a:pt x="69672" y="113792"/>
                    <a:pt x="68508" y="114956"/>
                    <a:pt x="66231" y="114956"/>
                  </a:cubicBezTo>
                  <a:lnTo>
                    <a:pt x="52317" y="114956"/>
                  </a:lnTo>
                  <a:cubicBezTo>
                    <a:pt x="50040" y="114956"/>
                    <a:pt x="48877" y="113792"/>
                    <a:pt x="48877" y="111515"/>
                  </a:cubicBezTo>
                  <a:lnTo>
                    <a:pt x="48877" y="106152"/>
                  </a:lnTo>
                  <a:lnTo>
                    <a:pt x="48219" y="106152"/>
                  </a:lnTo>
                  <a:cubicBezTo>
                    <a:pt x="47004" y="109087"/>
                    <a:pt x="44879" y="111313"/>
                    <a:pt x="41844" y="112780"/>
                  </a:cubicBezTo>
                  <a:cubicBezTo>
                    <a:pt x="38757" y="114197"/>
                    <a:pt x="35570" y="114956"/>
                    <a:pt x="32180" y="114956"/>
                  </a:cubicBezTo>
                  <a:moveTo>
                    <a:pt x="48877" y="84547"/>
                  </a:moveTo>
                  <a:lnTo>
                    <a:pt x="48877" y="61981"/>
                  </a:lnTo>
                  <a:cubicBezTo>
                    <a:pt x="48877" y="53683"/>
                    <a:pt x="45132" y="49534"/>
                    <a:pt x="37593" y="49534"/>
                  </a:cubicBezTo>
                  <a:lnTo>
                    <a:pt x="30257" y="49534"/>
                  </a:lnTo>
                  <a:cubicBezTo>
                    <a:pt x="26766" y="49534"/>
                    <a:pt x="24287" y="50243"/>
                    <a:pt x="22870" y="51761"/>
                  </a:cubicBezTo>
                  <a:cubicBezTo>
                    <a:pt x="21453" y="53228"/>
                    <a:pt x="20745" y="55707"/>
                    <a:pt x="20745" y="59198"/>
                  </a:cubicBezTo>
                  <a:lnTo>
                    <a:pt x="20745" y="87330"/>
                  </a:lnTo>
                  <a:cubicBezTo>
                    <a:pt x="20745" y="90821"/>
                    <a:pt x="21453" y="93301"/>
                    <a:pt x="22870" y="94768"/>
                  </a:cubicBezTo>
                  <a:cubicBezTo>
                    <a:pt x="24287" y="96235"/>
                    <a:pt x="26715" y="96944"/>
                    <a:pt x="30257" y="96944"/>
                  </a:cubicBezTo>
                  <a:lnTo>
                    <a:pt x="37593" y="96944"/>
                  </a:lnTo>
                  <a:cubicBezTo>
                    <a:pt x="45082" y="96944"/>
                    <a:pt x="48877" y="92845"/>
                    <a:pt x="48877" y="84547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1631607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0" y="17507"/>
                  </a:moveTo>
                  <a:lnTo>
                    <a:pt x="0" y="3289"/>
                  </a:lnTo>
                  <a:cubicBezTo>
                    <a:pt x="0" y="1113"/>
                    <a:pt x="1062" y="0"/>
                    <a:pt x="3289" y="0"/>
                  </a:cubicBezTo>
                  <a:lnTo>
                    <a:pt x="17506" y="0"/>
                  </a:lnTo>
                  <a:cubicBezTo>
                    <a:pt x="19682" y="0"/>
                    <a:pt x="20795" y="1012"/>
                    <a:pt x="20795" y="3086"/>
                  </a:cubicBezTo>
                  <a:lnTo>
                    <a:pt x="20795" y="17456"/>
                  </a:lnTo>
                  <a:cubicBezTo>
                    <a:pt x="20795" y="19632"/>
                    <a:pt x="19733" y="20745"/>
                    <a:pt x="17506" y="20745"/>
                  </a:cubicBezTo>
                  <a:lnTo>
                    <a:pt x="3289" y="20745"/>
                  </a:lnTo>
                  <a:cubicBezTo>
                    <a:pt x="1113" y="20795"/>
                    <a:pt x="0" y="19682"/>
                    <a:pt x="0" y="17507"/>
                  </a:cubicBezTo>
                  <a:moveTo>
                    <a:pt x="0" y="111515"/>
                  </a:moveTo>
                  <a:lnTo>
                    <a:pt x="0" y="35013"/>
                  </a:lnTo>
                  <a:cubicBezTo>
                    <a:pt x="0" y="32736"/>
                    <a:pt x="1062" y="31572"/>
                    <a:pt x="3289" y="31572"/>
                  </a:cubicBezTo>
                  <a:lnTo>
                    <a:pt x="17355" y="31572"/>
                  </a:lnTo>
                  <a:cubicBezTo>
                    <a:pt x="19632" y="31572"/>
                    <a:pt x="20795" y="32736"/>
                    <a:pt x="20795" y="35013"/>
                  </a:cubicBezTo>
                  <a:lnTo>
                    <a:pt x="20795" y="111515"/>
                  </a:lnTo>
                  <a:cubicBezTo>
                    <a:pt x="20795" y="112932"/>
                    <a:pt x="20542" y="113843"/>
                    <a:pt x="20036" y="114298"/>
                  </a:cubicBezTo>
                  <a:cubicBezTo>
                    <a:pt x="19530" y="114754"/>
                    <a:pt x="18721" y="114956"/>
                    <a:pt x="17506" y="114956"/>
                  </a:cubicBez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1671173" y="2107693"/>
              <a:ext cx="68356" cy="83383"/>
            </a:xfrm>
            <a:custGeom>
              <a:rect b="b" l="l" r="r" t="t"/>
              <a:pathLst>
                <a:path extrusionOk="0" h="83383" w="68356">
                  <a:moveTo>
                    <a:pt x="17355" y="83384"/>
                  </a:moveTo>
                  <a:lnTo>
                    <a:pt x="3441" y="83384"/>
                  </a:lnTo>
                  <a:cubicBezTo>
                    <a:pt x="1164" y="83384"/>
                    <a:pt x="0" y="82220"/>
                    <a:pt x="0" y="79943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8854"/>
                  </a:lnTo>
                  <a:lnTo>
                    <a:pt x="21453" y="8854"/>
                  </a:lnTo>
                  <a:cubicBezTo>
                    <a:pt x="23831" y="2985"/>
                    <a:pt x="29194" y="0"/>
                    <a:pt x="37492" y="0"/>
                  </a:cubicBezTo>
                  <a:lnTo>
                    <a:pt x="42704" y="0"/>
                  </a:lnTo>
                  <a:cubicBezTo>
                    <a:pt x="59805" y="0"/>
                    <a:pt x="68356" y="8905"/>
                    <a:pt x="68356" y="26665"/>
                  </a:cubicBezTo>
                  <a:lnTo>
                    <a:pt x="68356" y="79943"/>
                  </a:lnTo>
                  <a:cubicBezTo>
                    <a:pt x="68356" y="82220"/>
                    <a:pt x="67142" y="83384"/>
                    <a:pt x="64764" y="83384"/>
                  </a:cubicBezTo>
                  <a:lnTo>
                    <a:pt x="51052" y="83384"/>
                  </a:lnTo>
                  <a:cubicBezTo>
                    <a:pt x="48775" y="83384"/>
                    <a:pt x="47612" y="82220"/>
                    <a:pt x="47612" y="79943"/>
                  </a:cubicBezTo>
                  <a:lnTo>
                    <a:pt x="47612" y="27626"/>
                  </a:lnTo>
                  <a:cubicBezTo>
                    <a:pt x="47612" y="24135"/>
                    <a:pt x="46903" y="21655"/>
                    <a:pt x="45436" y="20188"/>
                  </a:cubicBezTo>
                  <a:cubicBezTo>
                    <a:pt x="43969" y="18721"/>
                    <a:pt x="41489" y="17962"/>
                    <a:pt x="37998" y="17962"/>
                  </a:cubicBezTo>
                  <a:lnTo>
                    <a:pt x="32129" y="17962"/>
                  </a:lnTo>
                  <a:cubicBezTo>
                    <a:pt x="24590" y="17962"/>
                    <a:pt x="20846" y="22111"/>
                    <a:pt x="20846" y="30409"/>
                  </a:cubicBezTo>
                  <a:lnTo>
                    <a:pt x="20846" y="79943"/>
                  </a:lnTo>
                  <a:cubicBezTo>
                    <a:pt x="20795" y="82220"/>
                    <a:pt x="19632" y="83384"/>
                    <a:pt x="17355" y="8338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1755215" y="2107642"/>
              <a:ext cx="68356" cy="110554"/>
            </a:xfrm>
            <a:custGeom>
              <a:rect b="b" l="l" r="r" t="t"/>
              <a:pathLst>
                <a:path extrusionOk="0" h="110554" w="68356">
                  <a:moveTo>
                    <a:pt x="30915" y="79639"/>
                  </a:moveTo>
                  <a:lnTo>
                    <a:pt x="25501" y="79639"/>
                  </a:lnTo>
                  <a:cubicBezTo>
                    <a:pt x="17102" y="79639"/>
                    <a:pt x="10777" y="77363"/>
                    <a:pt x="6476" y="72758"/>
                  </a:cubicBezTo>
                  <a:cubicBezTo>
                    <a:pt x="2176" y="68154"/>
                    <a:pt x="0" y="61576"/>
                    <a:pt x="0" y="52975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64764" y="0"/>
                  </a:lnTo>
                  <a:cubicBezTo>
                    <a:pt x="67142" y="0"/>
                    <a:pt x="68356" y="1164"/>
                    <a:pt x="68356" y="3441"/>
                  </a:cubicBezTo>
                  <a:lnTo>
                    <a:pt x="68356" y="84041"/>
                  </a:lnTo>
                  <a:cubicBezTo>
                    <a:pt x="68356" y="92542"/>
                    <a:pt x="65978" y="99069"/>
                    <a:pt x="61222" y="103673"/>
                  </a:cubicBezTo>
                  <a:cubicBezTo>
                    <a:pt x="56466" y="108277"/>
                    <a:pt x="49838" y="110554"/>
                    <a:pt x="41338" y="110554"/>
                  </a:cubicBezTo>
                  <a:lnTo>
                    <a:pt x="9917" y="110554"/>
                  </a:lnTo>
                  <a:cubicBezTo>
                    <a:pt x="8602" y="110554"/>
                    <a:pt x="7741" y="110301"/>
                    <a:pt x="7235" y="109846"/>
                  </a:cubicBezTo>
                  <a:cubicBezTo>
                    <a:pt x="6729" y="109340"/>
                    <a:pt x="6476" y="108530"/>
                    <a:pt x="6476" y="107316"/>
                  </a:cubicBezTo>
                  <a:lnTo>
                    <a:pt x="6476" y="96033"/>
                  </a:lnTo>
                  <a:cubicBezTo>
                    <a:pt x="6476" y="93756"/>
                    <a:pt x="7640" y="92592"/>
                    <a:pt x="9917" y="92592"/>
                  </a:cubicBezTo>
                  <a:lnTo>
                    <a:pt x="37897" y="92592"/>
                  </a:lnTo>
                  <a:cubicBezTo>
                    <a:pt x="41388" y="92592"/>
                    <a:pt x="43868" y="91884"/>
                    <a:pt x="45335" y="90366"/>
                  </a:cubicBezTo>
                  <a:cubicBezTo>
                    <a:pt x="46802" y="88899"/>
                    <a:pt x="47561" y="86470"/>
                    <a:pt x="47561" y="83080"/>
                  </a:cubicBezTo>
                  <a:lnTo>
                    <a:pt x="47561" y="70633"/>
                  </a:lnTo>
                  <a:lnTo>
                    <a:pt x="46903" y="70633"/>
                  </a:lnTo>
                  <a:cubicBezTo>
                    <a:pt x="45689" y="73568"/>
                    <a:pt x="43564" y="75794"/>
                    <a:pt x="40528" y="77363"/>
                  </a:cubicBezTo>
                  <a:cubicBezTo>
                    <a:pt x="37543" y="78931"/>
                    <a:pt x="34305" y="79639"/>
                    <a:pt x="30915" y="79639"/>
                  </a:cubicBezTo>
                  <a:moveTo>
                    <a:pt x="47612" y="49281"/>
                  </a:moveTo>
                  <a:lnTo>
                    <a:pt x="47612" y="19834"/>
                  </a:lnTo>
                  <a:cubicBezTo>
                    <a:pt x="47612" y="18620"/>
                    <a:pt x="46954" y="18063"/>
                    <a:pt x="45639" y="18063"/>
                  </a:cubicBezTo>
                  <a:lnTo>
                    <a:pt x="30257" y="18063"/>
                  </a:lnTo>
                  <a:cubicBezTo>
                    <a:pt x="26766" y="18063"/>
                    <a:pt x="24337" y="18771"/>
                    <a:pt x="22920" y="20289"/>
                  </a:cubicBezTo>
                  <a:cubicBezTo>
                    <a:pt x="21504" y="21757"/>
                    <a:pt x="20795" y="24236"/>
                    <a:pt x="20795" y="27727"/>
                  </a:cubicBezTo>
                  <a:lnTo>
                    <a:pt x="20795" y="52064"/>
                  </a:lnTo>
                  <a:cubicBezTo>
                    <a:pt x="20795" y="55555"/>
                    <a:pt x="21504" y="57984"/>
                    <a:pt x="22920" y="59451"/>
                  </a:cubicBezTo>
                  <a:cubicBezTo>
                    <a:pt x="24337" y="60868"/>
                    <a:pt x="26766" y="61576"/>
                    <a:pt x="30257" y="61576"/>
                  </a:cubicBezTo>
                  <a:lnTo>
                    <a:pt x="36329" y="61576"/>
                  </a:lnTo>
                  <a:cubicBezTo>
                    <a:pt x="43817" y="61526"/>
                    <a:pt x="47612" y="57427"/>
                    <a:pt x="47612" y="49281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1876445" y="2085886"/>
              <a:ext cx="72252" cy="105140"/>
            </a:xfrm>
            <a:custGeom>
              <a:rect b="b" l="l" r="r" t="t"/>
              <a:pathLst>
                <a:path extrusionOk="0" h="105140" w="72252">
                  <a:moveTo>
                    <a:pt x="101" y="78375"/>
                  </a:moveTo>
                  <a:lnTo>
                    <a:pt x="101" y="75086"/>
                  </a:lnTo>
                  <a:cubicBezTo>
                    <a:pt x="101" y="72809"/>
                    <a:pt x="1214" y="71645"/>
                    <a:pt x="3542" y="71645"/>
                  </a:cubicBezTo>
                  <a:lnTo>
                    <a:pt x="17456" y="71645"/>
                  </a:lnTo>
                  <a:cubicBezTo>
                    <a:pt x="19733" y="71645"/>
                    <a:pt x="20897" y="72809"/>
                    <a:pt x="20897" y="75086"/>
                  </a:cubicBezTo>
                  <a:lnTo>
                    <a:pt x="20897" y="76401"/>
                  </a:lnTo>
                  <a:cubicBezTo>
                    <a:pt x="20897" y="80550"/>
                    <a:pt x="21706" y="83384"/>
                    <a:pt x="23376" y="84902"/>
                  </a:cubicBezTo>
                  <a:cubicBezTo>
                    <a:pt x="24995" y="86419"/>
                    <a:pt x="28031" y="87178"/>
                    <a:pt x="32382" y="87178"/>
                  </a:cubicBezTo>
                  <a:lnTo>
                    <a:pt x="40073" y="87178"/>
                  </a:lnTo>
                  <a:cubicBezTo>
                    <a:pt x="44323" y="87178"/>
                    <a:pt x="47308" y="86369"/>
                    <a:pt x="48978" y="84699"/>
                  </a:cubicBezTo>
                  <a:cubicBezTo>
                    <a:pt x="50648" y="83080"/>
                    <a:pt x="51508" y="79994"/>
                    <a:pt x="51508" y="75541"/>
                  </a:cubicBezTo>
                  <a:lnTo>
                    <a:pt x="51508" y="73568"/>
                  </a:lnTo>
                  <a:cubicBezTo>
                    <a:pt x="51508" y="70380"/>
                    <a:pt x="50243" y="68002"/>
                    <a:pt x="47662" y="66282"/>
                  </a:cubicBezTo>
                  <a:cubicBezTo>
                    <a:pt x="45082" y="64612"/>
                    <a:pt x="41894" y="63600"/>
                    <a:pt x="38099" y="63246"/>
                  </a:cubicBezTo>
                  <a:cubicBezTo>
                    <a:pt x="34254" y="62943"/>
                    <a:pt x="30156" y="62285"/>
                    <a:pt x="25754" y="61374"/>
                  </a:cubicBezTo>
                  <a:cubicBezTo>
                    <a:pt x="21352" y="60463"/>
                    <a:pt x="17254" y="59249"/>
                    <a:pt x="13408" y="57782"/>
                  </a:cubicBezTo>
                  <a:cubicBezTo>
                    <a:pt x="9614" y="56314"/>
                    <a:pt x="6426" y="53430"/>
                    <a:pt x="3845" y="49130"/>
                  </a:cubicBezTo>
                  <a:cubicBezTo>
                    <a:pt x="1265" y="44829"/>
                    <a:pt x="0" y="39314"/>
                    <a:pt x="0" y="32534"/>
                  </a:cubicBezTo>
                  <a:lnTo>
                    <a:pt x="0" y="26816"/>
                  </a:lnTo>
                  <a:cubicBezTo>
                    <a:pt x="0" y="18316"/>
                    <a:pt x="2378" y="11738"/>
                    <a:pt x="7185" y="7033"/>
                  </a:cubicBezTo>
                  <a:cubicBezTo>
                    <a:pt x="11992" y="2327"/>
                    <a:pt x="18620" y="0"/>
                    <a:pt x="27120" y="0"/>
                  </a:cubicBezTo>
                  <a:lnTo>
                    <a:pt x="43463" y="0"/>
                  </a:lnTo>
                  <a:cubicBezTo>
                    <a:pt x="52064" y="0"/>
                    <a:pt x="58794" y="2327"/>
                    <a:pt x="63600" y="7033"/>
                  </a:cubicBezTo>
                  <a:cubicBezTo>
                    <a:pt x="68407" y="11738"/>
                    <a:pt x="70785" y="18316"/>
                    <a:pt x="70785" y="26816"/>
                  </a:cubicBezTo>
                  <a:lnTo>
                    <a:pt x="70785" y="29903"/>
                  </a:lnTo>
                  <a:cubicBezTo>
                    <a:pt x="70785" y="32180"/>
                    <a:pt x="69621" y="33343"/>
                    <a:pt x="67345" y="33343"/>
                  </a:cubicBezTo>
                  <a:lnTo>
                    <a:pt x="53430" y="33343"/>
                  </a:lnTo>
                  <a:cubicBezTo>
                    <a:pt x="51154" y="33343"/>
                    <a:pt x="49990" y="32180"/>
                    <a:pt x="49990" y="29903"/>
                  </a:cubicBezTo>
                  <a:lnTo>
                    <a:pt x="49990" y="28941"/>
                  </a:lnTo>
                  <a:cubicBezTo>
                    <a:pt x="49990" y="24691"/>
                    <a:pt x="49180" y="21807"/>
                    <a:pt x="47561" y="20289"/>
                  </a:cubicBezTo>
                  <a:cubicBezTo>
                    <a:pt x="45942" y="18771"/>
                    <a:pt x="42906" y="18013"/>
                    <a:pt x="38555" y="18013"/>
                  </a:cubicBezTo>
                  <a:lnTo>
                    <a:pt x="32180" y="18013"/>
                  </a:lnTo>
                  <a:cubicBezTo>
                    <a:pt x="27727" y="18013"/>
                    <a:pt x="24691" y="18873"/>
                    <a:pt x="23123" y="20542"/>
                  </a:cubicBezTo>
                  <a:cubicBezTo>
                    <a:pt x="21554" y="22263"/>
                    <a:pt x="20745" y="25551"/>
                    <a:pt x="20745" y="30409"/>
                  </a:cubicBezTo>
                  <a:lnTo>
                    <a:pt x="20745" y="33495"/>
                  </a:lnTo>
                  <a:cubicBezTo>
                    <a:pt x="20745" y="38605"/>
                    <a:pt x="25197" y="41591"/>
                    <a:pt x="34153" y="42350"/>
                  </a:cubicBezTo>
                  <a:cubicBezTo>
                    <a:pt x="43412" y="43109"/>
                    <a:pt x="51660" y="44981"/>
                    <a:pt x="58844" y="47915"/>
                  </a:cubicBezTo>
                  <a:cubicBezTo>
                    <a:pt x="62639" y="49534"/>
                    <a:pt x="65827" y="52469"/>
                    <a:pt x="68407" y="56669"/>
                  </a:cubicBezTo>
                  <a:cubicBezTo>
                    <a:pt x="70987" y="60868"/>
                    <a:pt x="72252" y="66231"/>
                    <a:pt x="72252" y="72758"/>
                  </a:cubicBezTo>
                  <a:lnTo>
                    <a:pt x="72252" y="78324"/>
                  </a:lnTo>
                  <a:cubicBezTo>
                    <a:pt x="72252" y="86824"/>
                    <a:pt x="69874" y="93402"/>
                    <a:pt x="65068" y="98107"/>
                  </a:cubicBezTo>
                  <a:cubicBezTo>
                    <a:pt x="60261" y="102813"/>
                    <a:pt x="53633" y="105140"/>
                    <a:pt x="45133" y="105140"/>
                  </a:cubicBezTo>
                  <a:lnTo>
                    <a:pt x="27322" y="105140"/>
                  </a:lnTo>
                  <a:cubicBezTo>
                    <a:pt x="18822" y="105140"/>
                    <a:pt x="12194" y="102813"/>
                    <a:pt x="7387" y="98107"/>
                  </a:cubicBezTo>
                  <a:cubicBezTo>
                    <a:pt x="2530" y="93452"/>
                    <a:pt x="101" y="86875"/>
                    <a:pt x="101" y="7837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2" name="Google Shape;142;p6"/>
            <p:cNvSpPr/>
            <p:nvPr/>
          </p:nvSpPr>
          <p:spPr>
            <a:xfrm>
              <a:off x="1964079" y="2107592"/>
              <a:ext cx="54796" cy="83434"/>
            </a:xfrm>
            <a:custGeom>
              <a:rect b="b" l="l" r="r" t="t"/>
              <a:pathLst>
                <a:path extrusionOk="0" h="83434" w="54796">
                  <a:moveTo>
                    <a:pt x="54746" y="68913"/>
                  </a:moveTo>
                  <a:lnTo>
                    <a:pt x="54746" y="80196"/>
                  </a:lnTo>
                  <a:cubicBezTo>
                    <a:pt x="54746" y="81410"/>
                    <a:pt x="54493" y="82220"/>
                    <a:pt x="54037" y="82726"/>
                  </a:cubicBezTo>
                  <a:cubicBezTo>
                    <a:pt x="53532" y="83232"/>
                    <a:pt x="52621" y="83434"/>
                    <a:pt x="51356" y="83434"/>
                  </a:cubicBez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51356" y="0"/>
                  </a:lnTo>
                  <a:cubicBezTo>
                    <a:pt x="53633" y="0"/>
                    <a:pt x="54797" y="1164"/>
                    <a:pt x="54797" y="3441"/>
                  </a:cubicBezTo>
                  <a:lnTo>
                    <a:pt x="54797" y="14724"/>
                  </a:lnTo>
                  <a:cubicBezTo>
                    <a:pt x="54797" y="15938"/>
                    <a:pt x="54543" y="16748"/>
                    <a:pt x="54088" y="17254"/>
                  </a:cubicBezTo>
                  <a:cubicBezTo>
                    <a:pt x="53582" y="17760"/>
                    <a:pt x="52671" y="17962"/>
                    <a:pt x="51406" y="17962"/>
                  </a:cubicBezTo>
                  <a:lnTo>
                    <a:pt x="30308" y="17962"/>
                  </a:lnTo>
                  <a:cubicBezTo>
                    <a:pt x="26918" y="17962"/>
                    <a:pt x="24489" y="18670"/>
                    <a:pt x="23022" y="20188"/>
                  </a:cubicBezTo>
                  <a:cubicBezTo>
                    <a:pt x="21554" y="21655"/>
                    <a:pt x="20795" y="24135"/>
                    <a:pt x="20795" y="27626"/>
                  </a:cubicBezTo>
                  <a:lnTo>
                    <a:pt x="20795" y="55758"/>
                  </a:lnTo>
                  <a:cubicBezTo>
                    <a:pt x="20795" y="59249"/>
                    <a:pt x="21504" y="61728"/>
                    <a:pt x="23022" y="63196"/>
                  </a:cubicBezTo>
                  <a:cubicBezTo>
                    <a:pt x="24489" y="64663"/>
                    <a:pt x="26918" y="65422"/>
                    <a:pt x="30308" y="65422"/>
                  </a:cubicBezTo>
                  <a:lnTo>
                    <a:pt x="51406" y="65422"/>
                  </a:lnTo>
                  <a:cubicBezTo>
                    <a:pt x="53582" y="65472"/>
                    <a:pt x="54746" y="66636"/>
                    <a:pt x="54746" y="68913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3" name="Google Shape;143;p6"/>
            <p:cNvSpPr/>
            <p:nvPr/>
          </p:nvSpPr>
          <p:spPr>
            <a:xfrm>
              <a:off x="2032840" y="2076120"/>
              <a:ext cx="68407" cy="114956"/>
            </a:xfrm>
            <a:custGeom>
              <a:rect b="b" l="l" r="r" t="t"/>
              <a:pathLst>
                <a:path extrusionOk="0" h="114956" w="68407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40376"/>
                  </a:lnTo>
                  <a:lnTo>
                    <a:pt x="21453" y="40376"/>
                  </a:lnTo>
                  <a:cubicBezTo>
                    <a:pt x="23831" y="34507"/>
                    <a:pt x="29195" y="31522"/>
                    <a:pt x="37492" y="31522"/>
                  </a:cubicBezTo>
                  <a:lnTo>
                    <a:pt x="42754" y="31522"/>
                  </a:lnTo>
                  <a:cubicBezTo>
                    <a:pt x="59856" y="31522"/>
                    <a:pt x="68407" y="40427"/>
                    <a:pt x="68407" y="58186"/>
                  </a:cubicBezTo>
                  <a:lnTo>
                    <a:pt x="68407" y="111465"/>
                  </a:lnTo>
                  <a:cubicBezTo>
                    <a:pt x="68407" y="113742"/>
                    <a:pt x="67193" y="114906"/>
                    <a:pt x="64815" y="114906"/>
                  </a:cubicBezTo>
                  <a:lnTo>
                    <a:pt x="51103" y="114906"/>
                  </a:lnTo>
                  <a:cubicBezTo>
                    <a:pt x="48826" y="114906"/>
                    <a:pt x="47662" y="113742"/>
                    <a:pt x="47662" y="111465"/>
                  </a:cubicBezTo>
                  <a:lnTo>
                    <a:pt x="47662" y="59198"/>
                  </a:lnTo>
                  <a:cubicBezTo>
                    <a:pt x="47662" y="55707"/>
                    <a:pt x="46954" y="53228"/>
                    <a:pt x="45487" y="51761"/>
                  </a:cubicBezTo>
                  <a:cubicBezTo>
                    <a:pt x="44019" y="50293"/>
                    <a:pt x="41540" y="49534"/>
                    <a:pt x="38049" y="49534"/>
                  </a:cubicBezTo>
                  <a:lnTo>
                    <a:pt x="32180" y="49534"/>
                  </a:lnTo>
                  <a:cubicBezTo>
                    <a:pt x="24641" y="49534"/>
                    <a:pt x="20897" y="53683"/>
                    <a:pt x="20897" y="61981"/>
                  </a:cubicBezTo>
                  <a:lnTo>
                    <a:pt x="20897" y="111515"/>
                  </a:lnTo>
                  <a:cubicBezTo>
                    <a:pt x="20795" y="113792"/>
                    <a:pt x="19632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2116730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8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8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3" y="23831"/>
                    <a:pt x="20643" y="27322"/>
                  </a:cubicBezTo>
                  <a:lnTo>
                    <a:pt x="20643" y="56112"/>
                  </a:lnTo>
                  <a:cubicBezTo>
                    <a:pt x="20643" y="59603"/>
                    <a:pt x="21352" y="62032"/>
                    <a:pt x="22769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5" name="Google Shape;145;p6"/>
            <p:cNvSpPr/>
            <p:nvPr/>
          </p:nvSpPr>
          <p:spPr>
            <a:xfrm>
              <a:off x="2199962" y="2107642"/>
              <a:ext cx="68558" cy="83434"/>
            </a:xfrm>
            <a:custGeom>
              <a:rect b="b" l="l" r="r" t="t"/>
              <a:pathLst>
                <a:path extrusionOk="0" h="83434" w="6855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8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8" y="11435"/>
                    <a:pt x="7033" y="6881"/>
                  </a:cubicBezTo>
                  <a:cubicBezTo>
                    <a:pt x="11688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425" y="6932"/>
                  </a:cubicBezTo>
                  <a:cubicBezTo>
                    <a:pt x="66181" y="11587"/>
                    <a:pt x="68559" y="18114"/>
                    <a:pt x="68559" y="26614"/>
                  </a:cubicBezTo>
                  <a:lnTo>
                    <a:pt x="68559" y="56719"/>
                  </a:lnTo>
                  <a:cubicBezTo>
                    <a:pt x="68559" y="65219"/>
                    <a:pt x="66181" y="71797"/>
                    <a:pt x="61425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35" y="18569"/>
                    <a:pt x="22718" y="19986"/>
                  </a:cubicBezTo>
                  <a:cubicBezTo>
                    <a:pt x="21301" y="21402"/>
                    <a:pt x="20593" y="23831"/>
                    <a:pt x="20593" y="27322"/>
                  </a:cubicBezTo>
                  <a:lnTo>
                    <a:pt x="20593" y="56112"/>
                  </a:lnTo>
                  <a:cubicBezTo>
                    <a:pt x="20593" y="59603"/>
                    <a:pt x="21301" y="62032"/>
                    <a:pt x="22718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6" name="Google Shape;146;p6"/>
            <p:cNvSpPr/>
            <p:nvPr/>
          </p:nvSpPr>
          <p:spPr>
            <a:xfrm>
              <a:off x="2285622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1" y="0"/>
                    <a:pt x="20795" y="1164"/>
                    <a:pt x="20795" y="3441"/>
                  </a:cubicBezTo>
                  <a:lnTo>
                    <a:pt x="20795" y="111515"/>
                  </a:lnTo>
                  <a:cubicBezTo>
                    <a:pt x="20795" y="113792"/>
                    <a:pt x="19631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47" name="Google Shape;147;p6"/>
          <p:cNvSpPr txBox="1"/>
          <p:nvPr>
            <p:ph type="title"/>
          </p:nvPr>
        </p:nvSpPr>
        <p:spPr>
          <a:xfrm>
            <a:off x="6889400" y="2338300"/>
            <a:ext cx="4786500" cy="31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80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/>
            </a:lvl9pPr>
          </a:lstStyle>
          <a:p/>
        </p:txBody>
      </p:sp>
      <p:pic>
        <p:nvPicPr>
          <p:cNvPr id="148" name="Google Shape;148;p6"/>
          <p:cNvPicPr preferRelativeResize="0"/>
          <p:nvPr/>
        </p:nvPicPr>
        <p:blipFill rotWithShape="1">
          <a:blip r:embed="rId2">
            <a:alphaModFix/>
          </a:blip>
          <a:srcRect b="0" l="8208" r="5293" t="0"/>
          <a:stretch/>
        </p:blipFill>
        <p:spPr>
          <a:xfrm>
            <a:off x="203200" y="2126033"/>
            <a:ext cx="3719300" cy="1424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">
  <p:cSld name="Texto y Multimedia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874"/>
            <a:ext cx="12191994" cy="6854248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7"/>
          <p:cNvSpPr txBox="1"/>
          <p:nvPr>
            <p:ph type="title"/>
          </p:nvPr>
        </p:nvSpPr>
        <p:spPr>
          <a:xfrm>
            <a:off x="643433" y="1829500"/>
            <a:ext cx="11048100" cy="37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80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/>
            </a:lvl9pPr>
          </a:lstStyle>
          <a:p/>
        </p:txBody>
      </p:sp>
      <p:sp>
        <p:nvSpPr>
          <p:cNvPr id="152" name="Google Shape;152;p7"/>
          <p:cNvSpPr txBox="1"/>
          <p:nvPr>
            <p:ph idx="2" type="title"/>
          </p:nvPr>
        </p:nvSpPr>
        <p:spPr>
          <a:xfrm>
            <a:off x="342000" y="188967"/>
            <a:ext cx="9937200" cy="13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i="0" sz="4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53" name="Google Shape;153;p7"/>
          <p:cNvSpPr txBox="1"/>
          <p:nvPr>
            <p:ph idx="1" type="subTitle"/>
          </p:nvPr>
        </p:nvSpPr>
        <p:spPr>
          <a:xfrm>
            <a:off x="156933" y="6371500"/>
            <a:ext cx="76095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imagen">
  <p:cSld name="Texto y Multimedia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874"/>
            <a:ext cx="12191994" cy="6854248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8"/>
          <p:cNvSpPr txBox="1"/>
          <p:nvPr>
            <p:ph type="title"/>
          </p:nvPr>
        </p:nvSpPr>
        <p:spPr>
          <a:xfrm>
            <a:off x="342000" y="188967"/>
            <a:ext cx="9937200" cy="13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i="0" sz="4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57" name="Google Shape;157;p8"/>
          <p:cNvSpPr txBox="1"/>
          <p:nvPr>
            <p:ph idx="1" type="subTitle"/>
          </p:nvPr>
        </p:nvSpPr>
        <p:spPr>
          <a:xfrm>
            <a:off x="156933" y="6371500"/>
            <a:ext cx="76095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9pPr>
          </a:lstStyle>
          <a:p/>
        </p:txBody>
      </p:sp>
      <p:sp>
        <p:nvSpPr>
          <p:cNvPr id="158" name="Google Shape;158;p8"/>
          <p:cNvSpPr txBox="1"/>
          <p:nvPr>
            <p:ph idx="2" type="body"/>
          </p:nvPr>
        </p:nvSpPr>
        <p:spPr>
          <a:xfrm>
            <a:off x="392333" y="1757534"/>
            <a:ext cx="5022000" cy="43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Open Sans SemiBold"/>
              <a:buChar char="●"/>
              <a:defRPr sz="19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492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Char char="○"/>
              <a:defRPr sz="1900">
                <a:latin typeface="Open Sans"/>
                <a:ea typeface="Open Sans"/>
                <a:cs typeface="Open Sans"/>
                <a:sym typeface="Open Sans"/>
              </a:defRPr>
            </a:lvl2pPr>
            <a:lvl3pPr indent="-34925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Char char="■"/>
              <a:defRPr sz="1900">
                <a:latin typeface="Open Sans"/>
                <a:ea typeface="Open Sans"/>
                <a:cs typeface="Open Sans"/>
                <a:sym typeface="Open Sans"/>
              </a:defRPr>
            </a:lvl3pPr>
            <a:lvl4pPr indent="-349250" lvl="3" marL="1828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Char char="●"/>
              <a:defRPr sz="1900">
                <a:latin typeface="Open Sans"/>
                <a:ea typeface="Open Sans"/>
                <a:cs typeface="Open Sans"/>
                <a:sym typeface="Open Sans"/>
              </a:defRPr>
            </a:lvl4pPr>
            <a:lvl5pPr indent="-349250" lvl="4" marL="2286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Char char="○"/>
              <a:defRPr sz="1900">
                <a:latin typeface="Open Sans"/>
                <a:ea typeface="Open Sans"/>
                <a:cs typeface="Open Sans"/>
                <a:sym typeface="Open Sans"/>
              </a:defRPr>
            </a:lvl5pPr>
            <a:lvl6pPr indent="-349250" lvl="5" marL="2743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Char char="■"/>
              <a:defRPr sz="1900">
                <a:latin typeface="Open Sans"/>
                <a:ea typeface="Open Sans"/>
                <a:cs typeface="Open Sans"/>
                <a:sym typeface="Open Sans"/>
              </a:defRPr>
            </a:lvl6pPr>
            <a:lvl7pPr indent="-349250" lvl="6" marL="3200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Char char="●"/>
              <a:defRPr sz="1900">
                <a:latin typeface="Open Sans"/>
                <a:ea typeface="Open Sans"/>
                <a:cs typeface="Open Sans"/>
                <a:sym typeface="Open Sans"/>
              </a:defRPr>
            </a:lvl7pPr>
            <a:lvl8pPr indent="-349250" lvl="7" marL="3657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Char char="○"/>
              <a:defRPr sz="1900">
                <a:latin typeface="Open Sans"/>
                <a:ea typeface="Open Sans"/>
                <a:cs typeface="Open Sans"/>
                <a:sym typeface="Open Sans"/>
              </a:defRPr>
            </a:lvl8pPr>
            <a:lvl9pPr indent="-349250" lvl="8" marL="4114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Char char="■"/>
              <a:defRPr sz="19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cajas de texto">
  <p:cSld name="Texto y Multimedia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874"/>
            <a:ext cx="12191994" cy="685424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9"/>
          <p:cNvSpPr txBox="1"/>
          <p:nvPr>
            <p:ph type="title"/>
          </p:nvPr>
        </p:nvSpPr>
        <p:spPr>
          <a:xfrm>
            <a:off x="342000" y="188967"/>
            <a:ext cx="9937200" cy="13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i="0" sz="4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62" name="Google Shape;162;p9"/>
          <p:cNvSpPr txBox="1"/>
          <p:nvPr>
            <p:ph idx="1" type="subTitle"/>
          </p:nvPr>
        </p:nvSpPr>
        <p:spPr>
          <a:xfrm>
            <a:off x="156933" y="6371500"/>
            <a:ext cx="76095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9pPr>
          </a:lstStyle>
          <a:p/>
        </p:txBody>
      </p:sp>
      <p:sp>
        <p:nvSpPr>
          <p:cNvPr id="163" name="Google Shape;163;p9"/>
          <p:cNvSpPr txBox="1"/>
          <p:nvPr>
            <p:ph idx="2" type="body"/>
          </p:nvPr>
        </p:nvSpPr>
        <p:spPr>
          <a:xfrm>
            <a:off x="493933" y="1757534"/>
            <a:ext cx="5022000" cy="43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Open Sans SemiBold"/>
              <a:buAutoNum type="arabicPeriod"/>
              <a:defRPr sz="19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492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AutoNum type="alphaLcPeriod"/>
              <a:defRPr sz="1900">
                <a:latin typeface="Open Sans"/>
                <a:ea typeface="Open Sans"/>
                <a:cs typeface="Open Sans"/>
                <a:sym typeface="Open Sans"/>
              </a:defRPr>
            </a:lvl2pPr>
            <a:lvl3pPr indent="-34925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AutoNum type="romanLcPeriod"/>
              <a:defRPr sz="1900">
                <a:latin typeface="Open Sans"/>
                <a:ea typeface="Open Sans"/>
                <a:cs typeface="Open Sans"/>
                <a:sym typeface="Open Sans"/>
              </a:defRPr>
            </a:lvl3pPr>
            <a:lvl4pPr indent="-349250" lvl="3" marL="1828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AutoNum type="arabicPeriod"/>
              <a:defRPr sz="1900">
                <a:latin typeface="Open Sans"/>
                <a:ea typeface="Open Sans"/>
                <a:cs typeface="Open Sans"/>
                <a:sym typeface="Open Sans"/>
              </a:defRPr>
            </a:lvl4pPr>
            <a:lvl5pPr indent="-349250" lvl="4" marL="2286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AutoNum type="alphaLcPeriod"/>
              <a:defRPr sz="1900">
                <a:latin typeface="Open Sans"/>
                <a:ea typeface="Open Sans"/>
                <a:cs typeface="Open Sans"/>
                <a:sym typeface="Open Sans"/>
              </a:defRPr>
            </a:lvl5pPr>
            <a:lvl6pPr indent="-349250" lvl="5" marL="2743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AutoNum type="romanLcPeriod"/>
              <a:defRPr sz="1900">
                <a:latin typeface="Open Sans"/>
                <a:ea typeface="Open Sans"/>
                <a:cs typeface="Open Sans"/>
                <a:sym typeface="Open Sans"/>
              </a:defRPr>
            </a:lvl6pPr>
            <a:lvl7pPr indent="-349250" lvl="6" marL="3200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AutoNum type="arabicPeriod"/>
              <a:defRPr sz="1900">
                <a:latin typeface="Open Sans"/>
                <a:ea typeface="Open Sans"/>
                <a:cs typeface="Open Sans"/>
                <a:sym typeface="Open Sans"/>
              </a:defRPr>
            </a:lvl7pPr>
            <a:lvl8pPr indent="-349250" lvl="7" marL="3657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AutoNum type="alphaLcPeriod"/>
              <a:defRPr sz="1900">
                <a:latin typeface="Open Sans"/>
                <a:ea typeface="Open Sans"/>
                <a:cs typeface="Open Sans"/>
                <a:sym typeface="Open Sans"/>
              </a:defRPr>
            </a:lvl8pPr>
            <a:lvl9pPr indent="-349250" lvl="8" marL="4114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AutoNum type="romanLcPeriod"/>
              <a:defRPr sz="19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4" name="Google Shape;164;p9"/>
          <p:cNvSpPr txBox="1"/>
          <p:nvPr>
            <p:ph idx="3" type="body"/>
          </p:nvPr>
        </p:nvSpPr>
        <p:spPr>
          <a:xfrm>
            <a:off x="6741633" y="1757533"/>
            <a:ext cx="5022000" cy="43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Open Sans SemiBold"/>
              <a:buAutoNum type="arabicPeriod"/>
              <a:defRPr sz="19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492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AutoNum type="alphaLcPeriod"/>
              <a:defRPr sz="1900">
                <a:latin typeface="Open Sans"/>
                <a:ea typeface="Open Sans"/>
                <a:cs typeface="Open Sans"/>
                <a:sym typeface="Open Sans"/>
              </a:defRPr>
            </a:lvl2pPr>
            <a:lvl3pPr indent="-34925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AutoNum type="romanLcPeriod"/>
              <a:defRPr sz="1900">
                <a:latin typeface="Open Sans"/>
                <a:ea typeface="Open Sans"/>
                <a:cs typeface="Open Sans"/>
                <a:sym typeface="Open Sans"/>
              </a:defRPr>
            </a:lvl3pPr>
            <a:lvl4pPr indent="-349250" lvl="3" marL="1828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AutoNum type="arabicPeriod"/>
              <a:defRPr sz="1900">
                <a:latin typeface="Open Sans"/>
                <a:ea typeface="Open Sans"/>
                <a:cs typeface="Open Sans"/>
                <a:sym typeface="Open Sans"/>
              </a:defRPr>
            </a:lvl4pPr>
            <a:lvl5pPr indent="-349250" lvl="4" marL="2286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AutoNum type="alphaLcPeriod"/>
              <a:defRPr sz="1900">
                <a:latin typeface="Open Sans"/>
                <a:ea typeface="Open Sans"/>
                <a:cs typeface="Open Sans"/>
                <a:sym typeface="Open Sans"/>
              </a:defRPr>
            </a:lvl5pPr>
            <a:lvl6pPr indent="-349250" lvl="5" marL="2743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AutoNum type="romanLcPeriod"/>
              <a:defRPr sz="1900">
                <a:latin typeface="Open Sans"/>
                <a:ea typeface="Open Sans"/>
                <a:cs typeface="Open Sans"/>
                <a:sym typeface="Open Sans"/>
              </a:defRPr>
            </a:lvl6pPr>
            <a:lvl7pPr indent="-349250" lvl="6" marL="3200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AutoNum type="arabicPeriod"/>
              <a:defRPr sz="1900">
                <a:latin typeface="Open Sans"/>
                <a:ea typeface="Open Sans"/>
                <a:cs typeface="Open Sans"/>
                <a:sym typeface="Open Sans"/>
              </a:defRPr>
            </a:lvl7pPr>
            <a:lvl8pPr indent="-349250" lvl="7" marL="3657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AutoNum type="alphaLcPeriod"/>
              <a:defRPr sz="1900">
                <a:latin typeface="Open Sans"/>
                <a:ea typeface="Open Sans"/>
                <a:cs typeface="Open Sans"/>
                <a:sym typeface="Open Sans"/>
              </a:defRPr>
            </a:lvl8pPr>
            <a:lvl9pPr indent="-349250" lvl="8" marL="4114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AutoNum type="romanLcPeriod"/>
              <a:defRPr sz="19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y descripción">
  <p:cSld name="Texto y Multimedia_1_1_2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874"/>
            <a:ext cx="12191994" cy="685424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0"/>
          <p:cNvSpPr txBox="1"/>
          <p:nvPr>
            <p:ph type="title"/>
          </p:nvPr>
        </p:nvSpPr>
        <p:spPr>
          <a:xfrm>
            <a:off x="342000" y="188967"/>
            <a:ext cx="9937200" cy="13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i="0" sz="4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4000"/>
              <a:buFont typeface="Rajdhani"/>
              <a:buNone/>
              <a:defRPr b="1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68" name="Google Shape;168;p10"/>
          <p:cNvSpPr txBox="1"/>
          <p:nvPr>
            <p:ph idx="1" type="subTitle"/>
          </p:nvPr>
        </p:nvSpPr>
        <p:spPr>
          <a:xfrm>
            <a:off x="156933" y="6371500"/>
            <a:ext cx="76095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9pPr>
          </a:lstStyle>
          <a:p/>
        </p:txBody>
      </p:sp>
      <p:sp>
        <p:nvSpPr>
          <p:cNvPr id="169" name="Google Shape;169;p10"/>
          <p:cNvSpPr txBox="1"/>
          <p:nvPr>
            <p:ph idx="2" type="title"/>
          </p:nvPr>
        </p:nvSpPr>
        <p:spPr>
          <a:xfrm>
            <a:off x="6435500" y="2317633"/>
            <a:ext cx="4529700" cy="13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i="0" sz="32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Rajdhani"/>
              <a:buNone/>
              <a:defRPr b="1" sz="32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70" name="Google Shape;170;p10"/>
          <p:cNvSpPr txBox="1"/>
          <p:nvPr>
            <p:ph idx="3" type="subTitle"/>
          </p:nvPr>
        </p:nvSpPr>
        <p:spPr>
          <a:xfrm>
            <a:off x="6435500" y="3759967"/>
            <a:ext cx="4529700" cy="24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/>
            </a:lvl9pPr>
          </a:lstStyle>
          <a:p/>
        </p:txBody>
      </p:sp>
      <p:sp>
        <p:nvSpPr>
          <p:cNvPr id="171" name="Google Shape;171;p10"/>
          <p:cNvSpPr txBox="1"/>
          <p:nvPr>
            <p:ph idx="4" type="subTitle"/>
          </p:nvPr>
        </p:nvSpPr>
        <p:spPr>
          <a:xfrm>
            <a:off x="6435500" y="1809233"/>
            <a:ext cx="45297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0"/>
            <a:ext cx="12190500" cy="68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0" name="Google Shape;330;p31"/>
          <p:cNvCxnSpPr/>
          <p:nvPr/>
        </p:nvCxnSpPr>
        <p:spPr>
          <a:xfrm>
            <a:off x="1282066" y="-786766"/>
            <a:ext cx="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31" name="Google Shape;331;p31"/>
          <p:cNvCxnSpPr/>
          <p:nvPr/>
        </p:nvCxnSpPr>
        <p:spPr>
          <a:xfrm>
            <a:off x="1282066" y="-786766"/>
            <a:ext cx="0" cy="0"/>
          </a:xfrm>
          <a:prstGeom prst="straightConnector1">
            <a:avLst/>
          </a:prstGeom>
          <a:noFill/>
          <a:ln>
            <a:noFill/>
          </a:ln>
        </p:spPr>
      </p:cxnSp>
      <p:pic>
        <p:nvPicPr>
          <p:cNvPr id="332" name="Google Shape;3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6675" y="4881300"/>
            <a:ext cx="1803950" cy="180395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1"/>
          <p:cNvSpPr txBox="1"/>
          <p:nvPr>
            <p:ph type="title"/>
          </p:nvPr>
        </p:nvSpPr>
        <p:spPr>
          <a:xfrm>
            <a:off x="6977633" y="3578100"/>
            <a:ext cx="4529700" cy="1303200"/>
          </a:xfrm>
          <a:prstGeom prst="rect">
            <a:avLst/>
          </a:prstGeom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Trabajo Práctico Integrador I</a:t>
            </a:r>
            <a:endParaRPr/>
          </a:p>
        </p:txBody>
      </p:sp>
      <p:sp>
        <p:nvSpPr>
          <p:cNvPr id="334" name="Google Shape;334;p31"/>
          <p:cNvSpPr txBox="1"/>
          <p:nvPr>
            <p:ph idx="1" type="subTitle"/>
          </p:nvPr>
        </p:nvSpPr>
        <p:spPr>
          <a:xfrm>
            <a:off x="6977633" y="1831400"/>
            <a:ext cx="4529700" cy="1527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/>
              <a:t>Herramientas de Analytics</a:t>
            </a:r>
            <a:endParaRPr sz="4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0"/>
          <p:cNvSpPr txBox="1"/>
          <p:nvPr>
            <p:ph type="title"/>
          </p:nvPr>
        </p:nvSpPr>
        <p:spPr>
          <a:xfrm>
            <a:off x="342000" y="188967"/>
            <a:ext cx="9937200" cy="13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</a:pPr>
            <a:r>
              <a:rPr lang="en-US"/>
              <a:t>Información a utilizar</a:t>
            </a:r>
            <a:endParaRPr/>
          </a:p>
        </p:txBody>
      </p:sp>
      <p:pic>
        <p:nvPicPr>
          <p:cNvPr id="427" name="Google Shape;42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6750" y="4209800"/>
            <a:ext cx="1848950" cy="16833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0"/>
          <p:cNvSpPr txBox="1"/>
          <p:nvPr/>
        </p:nvSpPr>
        <p:spPr>
          <a:xfrm>
            <a:off x="597050" y="1878088"/>
            <a:ext cx="9788100" cy="41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2400" u="sng">
                <a:latin typeface="Rajdhani"/>
                <a:ea typeface="Rajdhani"/>
                <a:cs typeface="Rajdhani"/>
                <a:sym typeface="Rajdhani"/>
              </a:rPr>
              <a:t>DRIVERS</a:t>
            </a:r>
            <a:r>
              <a:rPr b="1" lang="en-US" sz="2400" u="sng">
                <a:latin typeface="Rajdhani"/>
                <a:ea typeface="Rajdhani"/>
                <a:cs typeface="Rajdhani"/>
                <a:sym typeface="Rajdhani"/>
              </a:rPr>
              <a:t>:</a:t>
            </a:r>
            <a:endParaRPr b="1" sz="2400" u="sng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sz="24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jdhani Medium"/>
              <a:buChar char="➔"/>
            </a:pPr>
            <a:r>
              <a:rPr b="1" lang="en-US" sz="2400">
                <a:latin typeface="Rajdhani"/>
                <a:ea typeface="Rajdhani"/>
                <a:cs typeface="Rajdhani"/>
                <a:sym typeface="Rajdhani"/>
              </a:rPr>
              <a:t>Driver: </a:t>
            </a:r>
            <a:r>
              <a:rPr lang="en-US" sz="2400">
                <a:latin typeface="Rajdhani Medium"/>
                <a:ea typeface="Rajdhani Medium"/>
                <a:cs typeface="Rajdhani Medium"/>
                <a:sym typeface="Rajdhani Medium"/>
              </a:rPr>
              <a:t>ID del conductor.</a:t>
            </a:r>
            <a:endParaRPr sz="24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jdhani Medium"/>
              <a:buChar char="➔"/>
            </a:pPr>
            <a:r>
              <a:rPr b="1" lang="en-US" sz="2400">
                <a:latin typeface="Rajdhani"/>
                <a:ea typeface="Rajdhani"/>
                <a:cs typeface="Rajdhani"/>
                <a:sym typeface="Rajdhani"/>
              </a:rPr>
              <a:t>Driver Name: </a:t>
            </a:r>
            <a:r>
              <a:rPr lang="en-US" sz="2400">
                <a:latin typeface="Rajdhani Medium"/>
                <a:ea typeface="Rajdhani Medium"/>
                <a:cs typeface="Rajdhani Medium"/>
                <a:sym typeface="Rajdhani Medium"/>
              </a:rPr>
              <a:t>Nombre del conductor.</a:t>
            </a:r>
            <a:endParaRPr sz="24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jdhani Medium"/>
              <a:buChar char="➔"/>
            </a:pPr>
            <a:r>
              <a:rPr b="1" lang="en-US" sz="2400">
                <a:latin typeface="Rajdhani"/>
                <a:ea typeface="Rajdhani"/>
                <a:cs typeface="Rajdhani"/>
                <a:sym typeface="Rajdhani"/>
              </a:rPr>
              <a:t>Driver Rating:</a:t>
            </a:r>
            <a:r>
              <a:rPr lang="en-US" sz="2400">
                <a:latin typeface="Rajdhani Medium"/>
                <a:ea typeface="Rajdhani Medium"/>
                <a:cs typeface="Rajdhani Medium"/>
                <a:sym typeface="Rajdhani Medium"/>
              </a:rPr>
              <a:t> Rating del conductor al momento. Al finalizar el mes, este valor se actualiza con las puntuaciones realizadas </a:t>
            </a:r>
            <a:br>
              <a:rPr lang="en-US" sz="2400">
                <a:latin typeface="Rajdhani Medium"/>
                <a:ea typeface="Rajdhani Medium"/>
                <a:cs typeface="Rajdhani Medium"/>
                <a:sym typeface="Rajdhani Medium"/>
              </a:rPr>
            </a:br>
            <a:r>
              <a:rPr lang="en-US" sz="2400">
                <a:latin typeface="Rajdhani Medium"/>
                <a:ea typeface="Rajdhani Medium"/>
                <a:cs typeface="Rajdhani Medium"/>
                <a:sym typeface="Rajdhani Medium"/>
              </a:rPr>
              <a:t>por los usuarios transportados.</a:t>
            </a:r>
            <a:endParaRPr sz="2400"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  <p:pic>
        <p:nvPicPr>
          <p:cNvPr id="429" name="Google Shape;42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2225" y="5157624"/>
            <a:ext cx="807962" cy="8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0"/>
          <p:cNvSpPr txBox="1"/>
          <p:nvPr>
            <p:ph idx="1" type="subTitle"/>
          </p:nvPr>
        </p:nvSpPr>
        <p:spPr>
          <a:xfrm>
            <a:off x="156933" y="6371500"/>
            <a:ext cx="7609500" cy="526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Trabajo Práctico 1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 txBox="1"/>
          <p:nvPr>
            <p:ph type="title"/>
          </p:nvPr>
        </p:nvSpPr>
        <p:spPr>
          <a:xfrm>
            <a:off x="5155900" y="1318225"/>
            <a:ext cx="6519900" cy="3813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Entregables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2"/>
          <p:cNvSpPr txBox="1"/>
          <p:nvPr>
            <p:ph type="title"/>
          </p:nvPr>
        </p:nvSpPr>
        <p:spPr>
          <a:xfrm>
            <a:off x="342000" y="188967"/>
            <a:ext cx="9937200" cy="13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</a:pPr>
            <a:r>
              <a:rPr lang="en-US"/>
              <a:t>Entregables d</a:t>
            </a:r>
            <a:r>
              <a:rPr lang="en-US"/>
              <a:t>el Trabajo práctico I</a:t>
            </a:r>
            <a:endParaRPr/>
          </a:p>
        </p:txBody>
      </p:sp>
      <p:sp>
        <p:nvSpPr>
          <p:cNvPr id="441" name="Google Shape;441;p42"/>
          <p:cNvSpPr txBox="1"/>
          <p:nvPr/>
        </p:nvSpPr>
        <p:spPr>
          <a:xfrm>
            <a:off x="342000" y="1702100"/>
            <a:ext cx="11028300" cy="26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u="sng">
                <a:latin typeface="Open Sans"/>
                <a:ea typeface="Open Sans"/>
                <a:cs typeface="Open Sans"/>
                <a:sym typeface="Open Sans"/>
              </a:rPr>
              <a:t>En un archivo de Word o Gdocs compartan:</a:t>
            </a:r>
            <a:endParaRPr b="1" sz="2000" u="sng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latin typeface="Open Sans"/>
              <a:ea typeface="Open Sans"/>
              <a:cs typeface="Open Sans"/>
              <a:sym typeface="Open Sans"/>
            </a:endParaRPr>
          </a:p>
          <a:p>
            <a:pPr indent="-3937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ajdhani"/>
              <a:buChar char="•"/>
            </a:pP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La d</a:t>
            </a:r>
            <a:r>
              <a:rPr i="0" lang="en-US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escripción del objetivo del trabajo </a:t>
            </a: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donde respondan </a:t>
            </a: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¿q</a:t>
            </a:r>
            <a:r>
              <a:rPr b="1" i="0" lang="en-US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ué buscan lograr a través del análisis de datos realizado?</a:t>
            </a: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 Por ejemplo, “Analizar la performance de los conductores” o “Analizar el perfil de viajes realizados”. 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Char char="•"/>
            </a:pP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La </a:t>
            </a: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definición de </a:t>
            </a: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4 KPIs a analizar</a:t>
            </a: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 mediante la siguiente tabla.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00" u="none" cap="none" strike="noStrike">
              <a:solidFill>
                <a:srgbClr val="000000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aphicFrame>
        <p:nvGraphicFramePr>
          <p:cNvPr id="442" name="Google Shape;442;p42"/>
          <p:cNvGraphicFramePr/>
          <p:nvPr/>
        </p:nvGraphicFramePr>
        <p:xfrm>
          <a:off x="2584150" y="42047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{326B2C00-7E04-4AAD-97A9-65BE0E20C364}</a:tableStyleId>
              </a:tblPr>
              <a:tblGrid>
                <a:gridCol w="1876250"/>
                <a:gridCol w="1876250"/>
                <a:gridCol w="1876250"/>
                <a:gridCol w="1876250"/>
              </a:tblGrid>
              <a:tr h="465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KPI</a:t>
                      </a:r>
                      <a:endParaRPr sz="1600" u="none" cap="none" strike="noStrik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FORMULA</a:t>
                      </a:r>
                      <a:endParaRPr sz="1600" u="none" cap="none" strike="noStrik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UNIDAD</a:t>
                      </a:r>
                      <a:endParaRPr sz="1600" u="none" cap="none" strike="noStrik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DIMENSIONES</a:t>
                      </a:r>
                      <a:endParaRPr sz="1600" u="none" cap="none" strike="noStrik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465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65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aseline="-25000"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aseline="-25000"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aseline="-25000"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aseline="-25000"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65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43" name="Google Shape;443;p42"/>
          <p:cNvSpPr txBox="1"/>
          <p:nvPr>
            <p:ph idx="1" type="subTitle"/>
          </p:nvPr>
        </p:nvSpPr>
        <p:spPr>
          <a:xfrm>
            <a:off x="156933" y="6371500"/>
            <a:ext cx="7609500" cy="526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Trabajo Práctico 1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3"/>
          <p:cNvSpPr txBox="1"/>
          <p:nvPr>
            <p:ph type="title"/>
          </p:nvPr>
        </p:nvSpPr>
        <p:spPr>
          <a:xfrm>
            <a:off x="342000" y="188967"/>
            <a:ext cx="9937200" cy="13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</a:pPr>
            <a:r>
              <a:rPr lang="en-US"/>
              <a:t>Entregables del Trabajo práctico I</a:t>
            </a:r>
            <a:endParaRPr/>
          </a:p>
        </p:txBody>
      </p:sp>
      <p:sp>
        <p:nvSpPr>
          <p:cNvPr id="449" name="Google Shape;449;p43"/>
          <p:cNvSpPr txBox="1"/>
          <p:nvPr/>
        </p:nvSpPr>
        <p:spPr>
          <a:xfrm>
            <a:off x="625375" y="1967388"/>
            <a:ext cx="107820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u="sng">
                <a:latin typeface="Open Sans"/>
                <a:ea typeface="Open Sans"/>
                <a:cs typeface="Open Sans"/>
                <a:sym typeface="Open Sans"/>
              </a:rPr>
              <a:t>En la herramienta Power BI o Tableau (a elección):</a:t>
            </a:r>
            <a:br>
              <a:rPr lang="en-US" sz="2000" u="sng">
                <a:latin typeface="Open Sans"/>
                <a:ea typeface="Open Sans"/>
                <a:cs typeface="Open Sans"/>
                <a:sym typeface="Open Sans"/>
              </a:rPr>
            </a:br>
            <a:endParaRPr sz="2000" u="sng">
              <a:latin typeface="Open Sans"/>
              <a:ea typeface="Open Sans"/>
              <a:cs typeface="Open Sans"/>
              <a:sym typeface="Open Sans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ajdhani Medium"/>
              <a:buChar char="•"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Creación de</a:t>
            </a:r>
            <a:r>
              <a:rPr b="1" i="0" lang="en-US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Dashboards:</a:t>
            </a:r>
            <a:r>
              <a:rPr i="0" lang="en-US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donde se e</a:t>
            </a:r>
            <a:r>
              <a:rPr i="0" lang="en-US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xpli</a:t>
            </a: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quen las</a:t>
            </a:r>
            <a:r>
              <a:rPr i="0" lang="en-US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visualizaciones</a:t>
            </a: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 elegidas</a:t>
            </a:r>
            <a:r>
              <a:rPr i="0" lang="en-US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y los objetivos. Por ejemplo, si establecen</a:t>
            </a: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 “analizar la cantidad de viajes” el dashboard debe desarrollarlo.</a:t>
            </a:r>
            <a:br>
              <a:rPr i="0" lang="en-US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ajdhani Medium"/>
              <a:buChar char="•"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Compartir conclusiones: </a:t>
            </a:r>
            <a:r>
              <a:rPr i="0" lang="en-US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Sacar conclusiones a través de los dashboards</a:t>
            </a: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 o h</a:t>
            </a:r>
            <a:r>
              <a:rPr i="0" lang="en-US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istorias</a:t>
            </a: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 y  compartir r</a:t>
            </a:r>
            <a:r>
              <a:rPr i="0" lang="en-US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ecomendaciones </a:t>
            </a:r>
            <a:r>
              <a:rPr i="0" lang="en-US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y/o </a:t>
            </a:r>
            <a:r>
              <a:rPr i="0" lang="en-US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mejoras para el negocio/proyecto/calidad de datos, etc (Valor agregado).</a:t>
            </a:r>
            <a:endParaRPr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0" name="Google Shape;450;p43"/>
          <p:cNvSpPr txBox="1"/>
          <p:nvPr>
            <p:ph idx="1" type="subTitle"/>
          </p:nvPr>
        </p:nvSpPr>
        <p:spPr>
          <a:xfrm>
            <a:off x="156933" y="6371500"/>
            <a:ext cx="7609500" cy="526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Trabajo Práctico 1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4"/>
          <p:cNvSpPr txBox="1"/>
          <p:nvPr>
            <p:ph idx="2" type="title"/>
          </p:nvPr>
        </p:nvSpPr>
        <p:spPr>
          <a:xfrm>
            <a:off x="342000" y="188967"/>
            <a:ext cx="9937200" cy="1303200"/>
          </a:xfrm>
          <a:prstGeom prst="rect">
            <a:avLst/>
          </a:prstGeom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Trabajo Práctico I</a:t>
            </a:r>
            <a:endParaRPr/>
          </a:p>
        </p:txBody>
      </p:sp>
      <p:sp>
        <p:nvSpPr>
          <p:cNvPr id="456" name="Google Shape;456;p44"/>
          <p:cNvSpPr txBox="1"/>
          <p:nvPr>
            <p:ph idx="1" type="subTitle"/>
          </p:nvPr>
        </p:nvSpPr>
        <p:spPr>
          <a:xfrm>
            <a:off x="156933" y="6371500"/>
            <a:ext cx="7609500" cy="526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Trabajo Práctico 1</a:t>
            </a:r>
            <a:endParaRPr/>
          </a:p>
        </p:txBody>
      </p:sp>
      <p:sp>
        <p:nvSpPr>
          <p:cNvPr id="457" name="Google Shape;457;p44"/>
          <p:cNvSpPr txBox="1"/>
          <p:nvPr>
            <p:ph type="title"/>
          </p:nvPr>
        </p:nvSpPr>
        <p:spPr>
          <a:xfrm>
            <a:off x="643433" y="1829500"/>
            <a:ext cx="11048100" cy="3719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/>
              <a:t>¿Preguntas?</a:t>
            </a:r>
            <a:endParaRPr sz="6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5"/>
          <p:cNvSpPr txBox="1"/>
          <p:nvPr>
            <p:ph type="title"/>
          </p:nvPr>
        </p:nvSpPr>
        <p:spPr>
          <a:xfrm>
            <a:off x="5155900" y="1318225"/>
            <a:ext cx="6519900" cy="3813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Anexo: fórmulas útiles y ayudas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6"/>
          <p:cNvSpPr txBox="1"/>
          <p:nvPr>
            <p:ph type="title"/>
          </p:nvPr>
        </p:nvSpPr>
        <p:spPr>
          <a:xfrm>
            <a:off x="6977633" y="4907833"/>
            <a:ext cx="4597200" cy="12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Rajdhani"/>
                <a:ea typeface="Rajdhani"/>
                <a:cs typeface="Rajdhani"/>
                <a:sym typeface="Rajdhani"/>
              </a:rPr>
              <a:t>Conversión</a:t>
            </a:r>
            <a:r>
              <a:rPr b="1" lang="en-US" sz="2400">
                <a:latin typeface="Rajdhani"/>
                <a:ea typeface="Rajdhani"/>
                <a:cs typeface="Rajdhani"/>
                <a:sym typeface="Rajdhani"/>
              </a:rPr>
              <a:t> de fechas en Power BI</a:t>
            </a:r>
            <a:endParaRPr b="1" sz="2400"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469" name="Google Shape;46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01604"/>
            <a:ext cx="7922250" cy="42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6450" y="2635921"/>
            <a:ext cx="6677025" cy="35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6"/>
          <p:cNvSpPr txBox="1"/>
          <p:nvPr/>
        </p:nvSpPr>
        <p:spPr>
          <a:xfrm>
            <a:off x="8692300" y="1189825"/>
            <a:ext cx="2297100" cy="11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Rajdhani Medium"/>
                <a:ea typeface="Rajdhani Medium"/>
                <a:cs typeface="Rajdhani Medium"/>
                <a:sym typeface="Rajdhani Medium"/>
              </a:rPr>
              <a:t>Los campos de fecha tienen formato americano (mm/dd/yyyy)</a:t>
            </a:r>
            <a:endParaRPr sz="1700"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  <p:cxnSp>
        <p:nvCxnSpPr>
          <p:cNvPr id="472" name="Google Shape;472;p46"/>
          <p:cNvCxnSpPr>
            <a:stCxn id="471" idx="1"/>
          </p:cNvCxnSpPr>
          <p:nvPr/>
        </p:nvCxnSpPr>
        <p:spPr>
          <a:xfrm flipH="1">
            <a:off x="2677000" y="1784725"/>
            <a:ext cx="6015300" cy="107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3" name="Google Shape;473;p46"/>
          <p:cNvCxnSpPr>
            <a:stCxn id="471" idx="1"/>
          </p:cNvCxnSpPr>
          <p:nvPr/>
        </p:nvCxnSpPr>
        <p:spPr>
          <a:xfrm flipH="1">
            <a:off x="1991200" y="1784725"/>
            <a:ext cx="6701100" cy="145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4" name="Google Shape;474;p46"/>
          <p:cNvSpPr txBox="1"/>
          <p:nvPr/>
        </p:nvSpPr>
        <p:spPr>
          <a:xfrm>
            <a:off x="1028225" y="5023700"/>
            <a:ext cx="2297100" cy="11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Rajdhani Medium"/>
                <a:ea typeface="Rajdhani Medium"/>
                <a:cs typeface="Rajdhani Medium"/>
                <a:sym typeface="Rajdhani Medium"/>
              </a:rPr>
              <a:t>Para convertirlos usar la </a:t>
            </a:r>
            <a:r>
              <a:rPr lang="en-US" sz="1700">
                <a:latin typeface="Rajdhani Medium"/>
                <a:ea typeface="Rajdhani Medium"/>
                <a:cs typeface="Rajdhani Medium"/>
                <a:sym typeface="Rajdhani Medium"/>
              </a:rPr>
              <a:t>función</a:t>
            </a:r>
            <a:r>
              <a:rPr lang="en-US" sz="1700">
                <a:latin typeface="Rajdhani Medium"/>
                <a:ea typeface="Rajdhani Medium"/>
                <a:cs typeface="Rajdhani Medium"/>
                <a:sym typeface="Rajdhani Medium"/>
              </a:rPr>
              <a:t> de conversión de tipo con la configuracion regional</a:t>
            </a:r>
            <a:endParaRPr sz="1700"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  <p:cxnSp>
        <p:nvCxnSpPr>
          <p:cNvPr id="475" name="Google Shape;475;p46"/>
          <p:cNvCxnSpPr>
            <a:stCxn id="474" idx="3"/>
          </p:cNvCxnSpPr>
          <p:nvPr/>
        </p:nvCxnSpPr>
        <p:spPr>
          <a:xfrm flipH="1" rot="10800000">
            <a:off x="3325325" y="4511300"/>
            <a:ext cx="1748100" cy="110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01604"/>
            <a:ext cx="10013897" cy="53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47"/>
          <p:cNvSpPr txBox="1"/>
          <p:nvPr>
            <p:ph type="title"/>
          </p:nvPr>
        </p:nvSpPr>
        <p:spPr>
          <a:xfrm>
            <a:off x="330500" y="174300"/>
            <a:ext cx="108903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Rajdhani"/>
                <a:ea typeface="Rajdhani"/>
                <a:cs typeface="Rajdhani"/>
                <a:sym typeface="Rajdhani"/>
              </a:rPr>
              <a:t>Validar que exista una </a:t>
            </a:r>
            <a:r>
              <a:rPr b="1" lang="en-US" sz="2400">
                <a:latin typeface="Rajdhani"/>
                <a:ea typeface="Rajdhani"/>
                <a:cs typeface="Rajdhani"/>
                <a:sym typeface="Rajdhani"/>
              </a:rPr>
              <a:t>relación</a:t>
            </a:r>
            <a:r>
              <a:rPr b="1" lang="en-US" sz="2400">
                <a:latin typeface="Rajdhani"/>
                <a:ea typeface="Rajdhani"/>
                <a:cs typeface="Rajdhani"/>
                <a:sym typeface="Rajdhani"/>
              </a:rPr>
              <a:t> entre ambas consultas con el campo Driver</a:t>
            </a:r>
            <a:endParaRPr b="1" sz="2400"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483" name="Google Shape;48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6023" y="801601"/>
            <a:ext cx="6257302" cy="533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8"/>
          <p:cNvSpPr txBox="1"/>
          <p:nvPr/>
        </p:nvSpPr>
        <p:spPr>
          <a:xfrm>
            <a:off x="422436" y="525147"/>
            <a:ext cx="98316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rPr>
              <a:t>Algunas fórmulas - Power BI</a:t>
            </a:r>
            <a:endParaRPr b="1" sz="4000">
              <a:solidFill>
                <a:srgbClr val="CB1E40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89" name="Google Shape;489;p48"/>
          <p:cNvSpPr txBox="1"/>
          <p:nvPr/>
        </p:nvSpPr>
        <p:spPr>
          <a:xfrm>
            <a:off x="493930" y="1603710"/>
            <a:ext cx="10703700" cy="53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u="sng">
                <a:latin typeface="Open Sans"/>
                <a:ea typeface="Open Sans"/>
                <a:cs typeface="Open Sans"/>
                <a:sym typeface="Open Sans"/>
              </a:rPr>
              <a:t>Columnas calculadas:</a:t>
            </a:r>
            <a:endParaRPr b="1" i="0" sz="2000" u="sng" cap="none" strike="noStrike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Duración del Viaje = DATEDIFF([START_DATE]; [END_DATE]; </a:t>
            </a:r>
            <a:r>
              <a:rPr b="1" i="0" lang="en-US" sz="20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MINUTE</a:t>
            </a:r>
            <a:r>
              <a:rPr i="0" lang="en-US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Hora = HOUR([START_DATE])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Medidas Calculadas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Precio x Milla = DIVIDE(SUM([PRICE]);SUM([MILES]))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Precio x Minuto = DIVIDE(SUM([PRICE]);SUM([Duración del Viaje]))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sng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 el editor de consultas (Columnas Personalizadas):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Hora =Time.Hour([START_DATE])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0" name="Google Shape;490;p48"/>
          <p:cNvSpPr txBox="1"/>
          <p:nvPr>
            <p:ph idx="1" type="subTitle"/>
          </p:nvPr>
        </p:nvSpPr>
        <p:spPr>
          <a:xfrm>
            <a:off x="156933" y="6371500"/>
            <a:ext cx="7609500" cy="526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Trabajo Práctico 1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9"/>
          <p:cNvSpPr txBox="1"/>
          <p:nvPr/>
        </p:nvSpPr>
        <p:spPr>
          <a:xfrm>
            <a:off x="422436" y="525147"/>
            <a:ext cx="98316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rPr>
              <a:t>Algunas fórmulas - Tableau</a:t>
            </a:r>
            <a:endParaRPr b="1" sz="4000">
              <a:solidFill>
                <a:srgbClr val="CB1E40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96" name="Google Shape;496;p49"/>
          <p:cNvSpPr txBox="1"/>
          <p:nvPr>
            <p:ph idx="1" type="subTitle"/>
          </p:nvPr>
        </p:nvSpPr>
        <p:spPr>
          <a:xfrm>
            <a:off x="156933" y="6371500"/>
            <a:ext cx="7609500" cy="526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Trabajo Práctico 1</a:t>
            </a:r>
            <a:endParaRPr/>
          </a:p>
        </p:txBody>
      </p:sp>
      <p:sp>
        <p:nvSpPr>
          <p:cNvPr id="497" name="Google Shape;497;p49"/>
          <p:cNvSpPr txBox="1"/>
          <p:nvPr/>
        </p:nvSpPr>
        <p:spPr>
          <a:xfrm>
            <a:off x="422418" y="1795053"/>
            <a:ext cx="10703700" cy="40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Hora = DATEPART(</a:t>
            </a:r>
            <a:r>
              <a:rPr i="0" lang="en-US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'</a:t>
            </a:r>
            <a:r>
              <a:rPr b="1" i="0" lang="en-US" sz="20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hour</a:t>
            </a:r>
            <a:r>
              <a:rPr i="0" lang="en-US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',[Start Date])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*En algunas computadoras solo funciona si el ‘hour’ está todo en minúscula.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Duración del Viaje (en horas) = DATEDIFF('</a:t>
            </a:r>
            <a:r>
              <a:rPr b="1" i="0" lang="en-US" sz="20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hour</a:t>
            </a:r>
            <a:r>
              <a:rPr i="0" lang="en-US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',[Start Date],[End Date])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Duración del Viaje (en minutos) = DATEDIFF('</a:t>
            </a:r>
            <a:r>
              <a:rPr b="1" i="0" lang="en-US" sz="20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minute</a:t>
            </a:r>
            <a:r>
              <a:rPr i="0" lang="en-US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',[Start Date],[End Date])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Precio por Milla = [Price]/ [Miles]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Precio por minuto = [Price]/[Duración del Viaje (en minutos)]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2"/>
          <p:cNvSpPr txBox="1"/>
          <p:nvPr>
            <p:ph type="title"/>
          </p:nvPr>
        </p:nvSpPr>
        <p:spPr>
          <a:xfrm>
            <a:off x="456000" y="251956"/>
            <a:ext cx="13249500" cy="1737600"/>
          </a:xfrm>
          <a:prstGeom prst="rect">
            <a:avLst/>
          </a:prstGeom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cxnSp>
        <p:nvCxnSpPr>
          <p:cNvPr id="341" name="Google Shape;341;p32"/>
          <p:cNvCxnSpPr/>
          <p:nvPr/>
        </p:nvCxnSpPr>
        <p:spPr>
          <a:xfrm>
            <a:off x="8432867" y="2250125"/>
            <a:ext cx="0" cy="39909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2" name="Google Shape;342;p32"/>
          <p:cNvSpPr/>
          <p:nvPr/>
        </p:nvSpPr>
        <p:spPr>
          <a:xfrm>
            <a:off x="7812907" y="1810056"/>
            <a:ext cx="1239900" cy="337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CB1E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</a:pPr>
            <a:r>
              <a:rPr b="1" lang="en-US" sz="1100">
                <a:latin typeface="Raleway"/>
                <a:ea typeface="Raleway"/>
                <a:cs typeface="Raleway"/>
                <a:sym typeface="Raleway"/>
              </a:rPr>
              <a:t>INICIO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3" name="Google Shape;343;p32"/>
          <p:cNvGrpSpPr/>
          <p:nvPr/>
        </p:nvGrpSpPr>
        <p:grpSpPr>
          <a:xfrm>
            <a:off x="8375565" y="2392041"/>
            <a:ext cx="3816143" cy="491588"/>
            <a:chOff x="6897859" y="1776775"/>
            <a:chExt cx="2862179" cy="368700"/>
          </a:xfrm>
        </p:grpSpPr>
        <p:sp>
          <p:nvSpPr>
            <p:cNvPr id="344" name="Google Shape;344;p32"/>
            <p:cNvSpPr/>
            <p:nvPr/>
          </p:nvSpPr>
          <p:spPr>
            <a:xfrm>
              <a:off x="6897859" y="1930810"/>
              <a:ext cx="72900" cy="72900"/>
            </a:xfrm>
            <a:prstGeom prst="ellipse">
              <a:avLst/>
            </a:prstGeom>
            <a:solidFill>
              <a:srgbClr val="FFFFFF"/>
            </a:solidFill>
            <a:ln cap="flat" cmpd="sng" w="12700">
              <a:solidFill>
                <a:srgbClr val="CB1E4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sx="175000" rotWithShape="0" algn="ctr" sy="175000">
                <a:srgbClr val="FFFFFF"/>
              </a:outerShdw>
            </a:effectLst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32"/>
            <p:cNvSpPr txBox="1"/>
            <p:nvPr/>
          </p:nvSpPr>
          <p:spPr>
            <a:xfrm>
              <a:off x="7048038" y="1776775"/>
              <a:ext cx="2712000" cy="36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Raleway"/>
                <a:buNone/>
              </a:pPr>
              <a:r>
                <a:rPr lang="en-US" sz="1400">
                  <a:latin typeface="Rajdhani SemiBold"/>
                  <a:ea typeface="Rajdhani SemiBold"/>
                  <a:cs typeface="Rajdhani SemiBold"/>
                  <a:sym typeface="Rajdhani SemiBold"/>
                </a:rPr>
                <a:t>(</a:t>
              </a:r>
              <a:r>
                <a:rPr lang="en-US">
                  <a:latin typeface="Rajdhani SemiBold"/>
                  <a:ea typeface="Rajdhani SemiBold"/>
                  <a:cs typeface="Rajdhani SemiBold"/>
                  <a:sym typeface="Rajdhani SemiBold"/>
                </a:rPr>
                <a:t>15</a:t>
              </a:r>
              <a:r>
                <a:rPr lang="en-US" sz="1400">
                  <a:latin typeface="Rajdhani SemiBold"/>
                  <a:ea typeface="Rajdhani SemiBold"/>
                  <a:cs typeface="Rajdhani SemiBold"/>
                  <a:sym typeface="Rajdhani SemiBold"/>
                </a:rPr>
                <a:t>’)</a:t>
              </a:r>
              <a:r>
                <a:rPr i="0" lang="en-US" sz="1400" u="none" cap="none" strike="noStrike">
                  <a:solidFill>
                    <a:srgbClr val="000000"/>
                  </a:solidFill>
                  <a:latin typeface="Rajdhani SemiBold"/>
                  <a:ea typeface="Rajdhani SemiBold"/>
                  <a:cs typeface="Rajdhani SemiBold"/>
                  <a:sym typeface="Rajdhani SemiBold"/>
                </a:rPr>
                <a:t> -</a:t>
              </a:r>
              <a:r>
                <a:rPr lang="en-US" sz="1900">
                  <a:latin typeface="Rajdhani SemiBold"/>
                  <a:ea typeface="Rajdhani SemiBold"/>
                  <a:cs typeface="Rajdhani SemiBold"/>
                  <a:sym typeface="Rajdhani SemiBold"/>
                </a:rPr>
                <a:t> </a:t>
              </a:r>
              <a:r>
                <a:rPr lang="en-US" sz="1400">
                  <a:solidFill>
                    <a:srgbClr val="D32F2F"/>
                  </a:solidFill>
                  <a:latin typeface="Rajdhani SemiBold"/>
                  <a:ea typeface="Rajdhani SemiBold"/>
                  <a:cs typeface="Rajdhani SemiBold"/>
                  <a:sym typeface="Rajdhani SemiBold"/>
                </a:rPr>
                <a:t>E</a:t>
              </a:r>
              <a:r>
                <a:rPr lang="en-US">
                  <a:solidFill>
                    <a:srgbClr val="D32F2F"/>
                  </a:solidFill>
                  <a:latin typeface="Rajdhani SemiBold"/>
                  <a:ea typeface="Rajdhani SemiBold"/>
                  <a:cs typeface="Rajdhani SemiBold"/>
                  <a:sym typeface="Rajdhani SemiBold"/>
                </a:rPr>
                <a:t>XPLICACIÓN TP INTEGRADOR</a:t>
              </a:r>
              <a:endParaRPr i="0" sz="1900" u="none" cap="none" strike="noStrike">
                <a:solidFill>
                  <a:srgbClr val="000000"/>
                </a:solidFill>
                <a:latin typeface="Rajdhani SemiBold"/>
                <a:ea typeface="Rajdhani SemiBold"/>
                <a:cs typeface="Rajdhani SemiBold"/>
                <a:sym typeface="Rajdhani SemiBold"/>
              </a:endParaRPr>
            </a:p>
          </p:txBody>
        </p:sp>
      </p:grpSp>
      <p:sp>
        <p:nvSpPr>
          <p:cNvPr id="346" name="Google Shape;346;p32"/>
          <p:cNvSpPr/>
          <p:nvPr/>
        </p:nvSpPr>
        <p:spPr>
          <a:xfrm>
            <a:off x="8375565" y="3823667"/>
            <a:ext cx="97200" cy="97200"/>
          </a:xfrm>
          <a:prstGeom prst="ellipse">
            <a:avLst/>
          </a:prstGeom>
          <a:solidFill>
            <a:srgbClr val="FFFFFF"/>
          </a:solidFill>
          <a:ln cap="flat" cmpd="sng" w="12700">
            <a:solidFill>
              <a:srgbClr val="CB1E40"/>
            </a:solidFill>
            <a:prstDash val="solid"/>
            <a:round/>
            <a:headEnd len="sm" w="sm" type="none"/>
            <a:tailEnd len="sm" w="sm" type="none"/>
          </a:ln>
          <a:effectLst>
            <a:outerShdw sx="175000" rotWithShape="0" algn="ctr" sy="175000">
              <a:srgbClr val="FFFFFF"/>
            </a:outerShdw>
          </a:effectLst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32"/>
          <p:cNvSpPr txBox="1"/>
          <p:nvPr/>
        </p:nvSpPr>
        <p:spPr>
          <a:xfrm>
            <a:off x="8575808" y="5182733"/>
            <a:ext cx="36159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None/>
            </a:pPr>
            <a:r>
              <a:rPr lang="en-US" sz="1400">
                <a:latin typeface="Rajdhani SemiBold"/>
                <a:ea typeface="Rajdhani SemiBold"/>
                <a:cs typeface="Rajdhani SemiBold"/>
                <a:sym typeface="Rajdhani SemiBold"/>
              </a:rPr>
              <a:t> (15’)</a:t>
            </a:r>
            <a:r>
              <a:rPr i="0" lang="en-US" sz="1400" u="none" cap="none" strike="noStrike">
                <a:solidFill>
                  <a:srgbClr val="000000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 -</a:t>
            </a:r>
            <a:r>
              <a:rPr lang="en-US" sz="1900">
                <a:latin typeface="Rajdhani SemiBold"/>
                <a:ea typeface="Rajdhani SemiBold"/>
                <a:cs typeface="Rajdhani SemiBold"/>
                <a:sym typeface="Rajdhani SemiBold"/>
              </a:rPr>
              <a:t> </a:t>
            </a:r>
            <a:r>
              <a:rPr lang="en-US" sz="1400">
                <a:solidFill>
                  <a:schemeClr val="accent2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CIERRE</a:t>
            </a:r>
            <a:endParaRPr i="0" sz="1900" u="none" cap="none" strike="noStrike">
              <a:solidFill>
                <a:srgbClr val="000000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348" name="Google Shape;348;p32"/>
          <p:cNvSpPr txBox="1"/>
          <p:nvPr>
            <p:ph idx="1" type="body"/>
          </p:nvPr>
        </p:nvSpPr>
        <p:spPr>
          <a:xfrm>
            <a:off x="395267" y="1848733"/>
            <a:ext cx="6469500" cy="3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latin typeface="Rajdhani"/>
                <a:ea typeface="Rajdhani"/>
                <a:cs typeface="Rajdhani"/>
                <a:sym typeface="Rajdhani"/>
              </a:rPr>
              <a:t>Objetivos de la clase</a:t>
            </a:r>
            <a:endParaRPr b="1" sz="1800" u="sng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jdhani SemiBold"/>
              <a:ea typeface="Rajdhani SemiBold"/>
              <a:cs typeface="Rajdhani SemiBold"/>
              <a:sym typeface="Rajdhani SemiBold"/>
            </a:endParaRPr>
          </a:p>
          <a:p>
            <a:pPr indent="-419100" lvl="0" marL="6096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ajdhani SemiBold"/>
              <a:buChar char="●"/>
            </a:pPr>
            <a:r>
              <a:rPr lang="en-US" sz="1800">
                <a:latin typeface="Rajdhani SemiBold"/>
                <a:ea typeface="Rajdhani SemiBold"/>
                <a:cs typeface="Rajdhani SemiBold"/>
                <a:sym typeface="Rajdhani SemiBold"/>
              </a:rPr>
              <a:t>Consolidar lo aprendido en el Módulo 1</a:t>
            </a:r>
            <a:endParaRPr sz="1800">
              <a:latin typeface="Rajdhani SemiBold"/>
              <a:ea typeface="Rajdhani SemiBold"/>
              <a:cs typeface="Rajdhani SemiBold"/>
              <a:sym typeface="Rajdhani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jdhani SemiBold"/>
              <a:ea typeface="Rajdhani SemiBold"/>
              <a:cs typeface="Rajdhani SemiBold"/>
              <a:sym typeface="Rajdhani SemiBold"/>
            </a:endParaRPr>
          </a:p>
          <a:p>
            <a:pPr indent="-419100" lvl="0" marL="6096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jdhani SemiBold"/>
              <a:buChar char="●"/>
            </a:pPr>
            <a:r>
              <a:rPr lang="en-US" sz="1800">
                <a:solidFill>
                  <a:schemeClr val="dk1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Practicar limpieza de datos, desarrollo y visualización a partir de un estudio de caso.</a:t>
            </a:r>
            <a:endParaRPr sz="1800">
              <a:latin typeface="Rajdhani SemiBold"/>
              <a:ea typeface="Rajdhani SemiBold"/>
              <a:cs typeface="Rajdhani SemiBold"/>
              <a:sym typeface="Rajdhani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jdhani SemiBold"/>
              <a:ea typeface="Rajdhani SemiBold"/>
              <a:cs typeface="Rajdhani SemiBold"/>
              <a:sym typeface="Rajdhani SemiBold"/>
            </a:endParaRPr>
          </a:p>
          <a:p>
            <a:pPr indent="-419100" lvl="0" marL="6096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ajdhani SemiBold"/>
              <a:buChar char="●"/>
            </a:pPr>
            <a:r>
              <a:rPr lang="en-US" sz="1800">
                <a:latin typeface="Rajdhani SemiBold"/>
                <a:ea typeface="Rajdhani SemiBold"/>
                <a:cs typeface="Rajdhani SemiBold"/>
                <a:sym typeface="Rajdhani SemiBold"/>
              </a:rPr>
              <a:t>Hacer un cierre del Módulo 1 mediante una práctica grupal</a:t>
            </a:r>
            <a:endParaRPr sz="1800">
              <a:latin typeface="Rajdhani SemiBold"/>
              <a:ea typeface="Rajdhani SemiBold"/>
              <a:cs typeface="Rajdhani SemiBold"/>
              <a:sym typeface="Rajdhani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349" name="Google Shape;349;p32"/>
          <p:cNvSpPr txBox="1"/>
          <p:nvPr/>
        </p:nvSpPr>
        <p:spPr>
          <a:xfrm>
            <a:off x="242467" y="5660067"/>
            <a:ext cx="6622500" cy="8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Rajdhani SemiBold"/>
                <a:ea typeface="Rajdhani SemiBold"/>
                <a:cs typeface="Rajdhani SemiBold"/>
                <a:sym typeface="Rajdhani SemiBold"/>
              </a:rPr>
              <a:t>¡Recuerden colocar su nombre completo, </a:t>
            </a:r>
            <a:r>
              <a:rPr b="1" lang="en-US" sz="1700">
                <a:latin typeface="Rajdhani"/>
                <a:ea typeface="Rajdhani"/>
                <a:cs typeface="Rajdhani"/>
                <a:sym typeface="Rajdhani"/>
              </a:rPr>
              <a:t>activar la cámara y silenciar el micrófono</a:t>
            </a:r>
            <a:r>
              <a:rPr lang="en-US" sz="1700">
                <a:latin typeface="Rajdhani SemiBold"/>
                <a:ea typeface="Rajdhani SemiBold"/>
                <a:cs typeface="Rajdhani SemiBold"/>
                <a:sym typeface="Rajdhani SemiBold"/>
              </a:rPr>
              <a:t>!</a:t>
            </a:r>
            <a:endParaRPr sz="17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0" name="Google Shape;350;p32"/>
          <p:cNvSpPr/>
          <p:nvPr/>
        </p:nvSpPr>
        <p:spPr>
          <a:xfrm>
            <a:off x="7812873" y="6343789"/>
            <a:ext cx="1239900" cy="337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CB1E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</a:pPr>
            <a:r>
              <a:rPr b="1" lang="en-US" sz="1100">
                <a:latin typeface="Raleway"/>
                <a:ea typeface="Raleway"/>
                <a:cs typeface="Raleway"/>
                <a:sym typeface="Raleway"/>
              </a:rPr>
              <a:t>FIN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2"/>
          <p:cNvSpPr txBox="1"/>
          <p:nvPr/>
        </p:nvSpPr>
        <p:spPr>
          <a:xfrm>
            <a:off x="8575798" y="3689160"/>
            <a:ext cx="36159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None/>
            </a:pPr>
            <a:r>
              <a:rPr lang="en-US" sz="1400">
                <a:latin typeface="Rajdhani SemiBold"/>
                <a:ea typeface="Rajdhani SemiBold"/>
                <a:cs typeface="Rajdhani SemiBold"/>
                <a:sym typeface="Rajdhani SemiBold"/>
              </a:rPr>
              <a:t>(</a:t>
            </a:r>
            <a:r>
              <a:rPr lang="en-US">
                <a:latin typeface="Rajdhani SemiBold"/>
                <a:ea typeface="Rajdhani SemiBold"/>
                <a:cs typeface="Rajdhani SemiBold"/>
                <a:sym typeface="Rajdhani SemiBold"/>
              </a:rPr>
              <a:t>12</a:t>
            </a:r>
            <a:r>
              <a:rPr lang="en-US" sz="1400">
                <a:latin typeface="Rajdhani SemiBold"/>
                <a:ea typeface="Rajdhani SemiBold"/>
                <a:cs typeface="Rajdhani SemiBold"/>
                <a:sym typeface="Rajdhani SemiBold"/>
              </a:rPr>
              <a:t>0’)</a:t>
            </a:r>
            <a:r>
              <a:rPr i="0" lang="en-US" sz="1400" u="none" cap="none" strike="noStrike">
                <a:solidFill>
                  <a:srgbClr val="000000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 -</a:t>
            </a:r>
            <a:r>
              <a:rPr lang="en-US" sz="1900">
                <a:latin typeface="Rajdhani SemiBold"/>
                <a:ea typeface="Rajdhani SemiBold"/>
                <a:cs typeface="Rajdhani SemiBold"/>
                <a:sym typeface="Rajdhani SemiBold"/>
              </a:rPr>
              <a:t> </a:t>
            </a:r>
            <a:r>
              <a:rPr lang="en-US" sz="1400">
                <a:solidFill>
                  <a:schemeClr val="accent2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DES</a:t>
            </a:r>
            <a:r>
              <a:rPr lang="en-US">
                <a:solidFill>
                  <a:schemeClr val="accent2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ARROLLO GRUPAL</a:t>
            </a:r>
            <a:endParaRPr i="0" sz="1900" u="none" cap="none" strike="noStrike">
              <a:solidFill>
                <a:srgbClr val="000000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352" name="Google Shape;352;p32"/>
          <p:cNvSpPr/>
          <p:nvPr/>
        </p:nvSpPr>
        <p:spPr>
          <a:xfrm>
            <a:off x="8375570" y="5379983"/>
            <a:ext cx="97200" cy="97200"/>
          </a:xfrm>
          <a:prstGeom prst="ellipse">
            <a:avLst/>
          </a:prstGeom>
          <a:solidFill>
            <a:srgbClr val="FFFFFF"/>
          </a:solidFill>
          <a:ln cap="flat" cmpd="sng" w="12700">
            <a:solidFill>
              <a:srgbClr val="CB1E40"/>
            </a:solidFill>
            <a:prstDash val="solid"/>
            <a:round/>
            <a:headEnd len="sm" w="sm" type="none"/>
            <a:tailEnd len="sm" w="sm" type="none"/>
          </a:ln>
          <a:effectLst>
            <a:outerShdw sx="175000" rotWithShape="0" algn="ctr" sy="175000">
              <a:srgbClr val="FFFFFF"/>
            </a:outerShdw>
          </a:effectLst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0"/>
          <p:cNvSpPr/>
          <p:nvPr/>
        </p:nvSpPr>
        <p:spPr>
          <a:xfrm>
            <a:off x="1112522" y="3171810"/>
            <a:ext cx="9966900" cy="13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¡Suerte!</a:t>
            </a:r>
            <a:endParaRPr b="0" i="0" sz="9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1"/>
          <p:cNvSpPr txBox="1"/>
          <p:nvPr>
            <p:ph type="title"/>
          </p:nvPr>
        </p:nvSpPr>
        <p:spPr>
          <a:xfrm>
            <a:off x="1255467" y="523111"/>
            <a:ext cx="9939300" cy="22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"/>
              <a:buNone/>
            </a:pPr>
            <a:r>
              <a:rPr lang="en-US"/>
              <a:t>Siguiente Clase:</a:t>
            </a:r>
            <a:endParaRPr/>
          </a:p>
        </p:txBody>
      </p:sp>
      <p:sp>
        <p:nvSpPr>
          <p:cNvPr id="508" name="Google Shape;508;p51"/>
          <p:cNvSpPr txBox="1"/>
          <p:nvPr>
            <p:ph idx="1" type="body"/>
          </p:nvPr>
        </p:nvSpPr>
        <p:spPr>
          <a:xfrm>
            <a:off x="241333" y="2354533"/>
            <a:ext cx="5371200" cy="3813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No olviden contestar el quizz integrador sobre Power BI y Tableau. Recuerden que es una instancia de aprobación del curso.</a:t>
            </a:r>
            <a:endParaRPr sz="18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Comenzamos con el módulo 2 en el que veremos bases de datos relacionales y SQL. </a:t>
            </a:r>
            <a:endParaRPr sz="18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Recuerden ver el material liberado en Playground sobre Bases de datos.</a:t>
            </a:r>
            <a:endParaRPr sz="18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¿Dudas? ¿Consultas? Compartan sus preguntas por el canal de Discord.</a:t>
            </a:r>
            <a:endParaRPr sz="18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/>
          <p:nvPr>
            <p:ph type="title"/>
          </p:nvPr>
        </p:nvSpPr>
        <p:spPr>
          <a:xfrm>
            <a:off x="5155900" y="1318225"/>
            <a:ext cx="6519900" cy="3813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Grupos de trabajo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4"/>
          <p:cNvSpPr txBox="1"/>
          <p:nvPr>
            <p:ph type="title"/>
          </p:nvPr>
        </p:nvSpPr>
        <p:spPr>
          <a:xfrm>
            <a:off x="342000" y="188967"/>
            <a:ext cx="9937200" cy="13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</a:pPr>
            <a:r>
              <a:rPr lang="en-US"/>
              <a:t>Grupos -</a:t>
            </a:r>
            <a:r>
              <a:rPr lang="en-US"/>
              <a:t> Trabajo práctico I</a:t>
            </a:r>
            <a:endParaRPr/>
          </a:p>
        </p:txBody>
      </p:sp>
      <p:sp>
        <p:nvSpPr>
          <p:cNvPr id="363" name="Google Shape;363;p34"/>
          <p:cNvSpPr txBox="1"/>
          <p:nvPr/>
        </p:nvSpPr>
        <p:spPr>
          <a:xfrm>
            <a:off x="488925" y="1774589"/>
            <a:ext cx="10782000" cy="3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Los grupos serán de 5 participantes. Para esto te pedimos que en tu nombre antepongas cuál es la herramienta con la que querés trabajar. Por ejemplo: 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Open Sans"/>
                <a:ea typeface="Open Sans"/>
                <a:cs typeface="Open Sans"/>
                <a:sym typeface="Open Sans"/>
              </a:rPr>
              <a:t>PBI - Juan Pérez</a:t>
            </a:r>
            <a:endParaRPr b="1"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200">
                <a:latin typeface="Open Sans"/>
                <a:ea typeface="Open Sans"/>
                <a:cs typeface="Open Sans"/>
                <a:sym typeface="Open Sans"/>
              </a:rPr>
              <a:t>Tableau - María Gómez</a:t>
            </a:r>
            <a:endParaRPr b="1"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Los grupos se conformarán al azar pero tomando en cuenta la herramienta elegida.</a:t>
            </a:r>
            <a:endParaRPr i="0" sz="2200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4" name="Google Shape;364;p34"/>
          <p:cNvSpPr txBox="1"/>
          <p:nvPr>
            <p:ph idx="1" type="subTitle"/>
          </p:nvPr>
        </p:nvSpPr>
        <p:spPr>
          <a:xfrm>
            <a:off x="156933" y="6371500"/>
            <a:ext cx="7609500" cy="526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Trabajo Práctico 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5"/>
          <p:cNvSpPr txBox="1"/>
          <p:nvPr>
            <p:ph type="title"/>
          </p:nvPr>
        </p:nvSpPr>
        <p:spPr>
          <a:xfrm>
            <a:off x="5155900" y="1318225"/>
            <a:ext cx="6519900" cy="3813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Trabajo Práctico</a:t>
            </a:r>
            <a:br>
              <a:rPr lang="en-US"/>
            </a:br>
            <a:r>
              <a:rPr lang="en-US"/>
              <a:t>Integrador I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6"/>
          <p:cNvSpPr txBox="1"/>
          <p:nvPr>
            <p:ph type="title"/>
          </p:nvPr>
        </p:nvSpPr>
        <p:spPr>
          <a:xfrm>
            <a:off x="342000" y="188975"/>
            <a:ext cx="10656900" cy="13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</a:pPr>
            <a:r>
              <a:rPr lang="en-US"/>
              <a:t>¿Cómo vamos a trabajar?</a:t>
            </a:r>
            <a:endParaRPr b="1" i="0" sz="1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75" name="Google Shape;375;p36"/>
          <p:cNvGrpSpPr/>
          <p:nvPr/>
        </p:nvGrpSpPr>
        <p:grpSpPr>
          <a:xfrm>
            <a:off x="3504355" y="3046664"/>
            <a:ext cx="2467190" cy="1861894"/>
            <a:chOff x="2699423" y="2660917"/>
            <a:chExt cx="1755008" cy="1194211"/>
          </a:xfrm>
        </p:grpSpPr>
        <p:sp>
          <p:nvSpPr>
            <p:cNvPr id="376" name="Google Shape;376;p36"/>
            <p:cNvSpPr txBox="1"/>
            <p:nvPr/>
          </p:nvSpPr>
          <p:spPr>
            <a:xfrm>
              <a:off x="2699430" y="2660917"/>
              <a:ext cx="17550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accent1"/>
                  </a:solidFill>
                  <a:latin typeface="Rajdhani"/>
                  <a:ea typeface="Rajdhani"/>
                  <a:cs typeface="Rajdhani"/>
                  <a:sym typeface="Rajdhani"/>
                </a:rPr>
                <a:t>Paso 2: Datos</a:t>
              </a:r>
              <a:endParaRPr b="1" sz="1800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377" name="Google Shape;377;p36"/>
            <p:cNvSpPr txBox="1"/>
            <p:nvPr/>
          </p:nvSpPr>
          <p:spPr>
            <a:xfrm>
              <a:off x="2699423" y="3117727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1600">
                  <a:solidFill>
                    <a:schemeClr val="accent1"/>
                  </a:solidFill>
                  <a:latin typeface="Rajdhani"/>
                  <a:ea typeface="Rajdhani"/>
                  <a:cs typeface="Rajdhani"/>
                  <a:sym typeface="Rajdhani"/>
                </a:rPr>
                <a:t>Acciones de limpieza de los datos </a:t>
              </a:r>
              <a:r>
                <a:rPr b="1" lang="en-US" sz="1600">
                  <a:solidFill>
                    <a:schemeClr val="accent1"/>
                  </a:solidFill>
                  <a:latin typeface="Rajdhani"/>
                  <a:ea typeface="Rajdhani"/>
                  <a:cs typeface="Rajdhani"/>
                  <a:sym typeface="Rajdhani"/>
                </a:rPr>
                <a:t> </a:t>
              </a:r>
              <a:endParaRPr b="1" sz="1600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600">
                  <a:solidFill>
                    <a:schemeClr val="accent1"/>
                  </a:solidFill>
                  <a:latin typeface="Rajdhani"/>
                  <a:ea typeface="Rajdhani"/>
                  <a:cs typeface="Rajdhani"/>
                  <a:sym typeface="Rajdhani"/>
                </a:rPr>
                <a:t>Los datos nunca vienen tal como los necesitamos. Debemos realizar tareas de limpieza para formatear correctamente y crear los KPIs definidos en el paso 1.</a:t>
              </a:r>
              <a:endParaRPr sz="1600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2100"/>
                </a:spcBef>
                <a:spcAft>
                  <a:spcPts val="2100"/>
                </a:spcAft>
                <a:buNone/>
              </a:pPr>
              <a:r>
                <a:t/>
              </a:r>
              <a:endParaRPr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8" name="Google Shape;378;p36"/>
          <p:cNvGrpSpPr/>
          <p:nvPr/>
        </p:nvGrpSpPr>
        <p:grpSpPr>
          <a:xfrm>
            <a:off x="6463487" y="1949422"/>
            <a:ext cx="2607618" cy="2959147"/>
            <a:chOff x="4781407" y="1957150"/>
            <a:chExt cx="1854900" cy="1897984"/>
          </a:xfrm>
        </p:grpSpPr>
        <p:sp>
          <p:nvSpPr>
            <p:cNvPr id="379" name="Google Shape;379;p36"/>
            <p:cNvSpPr/>
            <p:nvPr/>
          </p:nvSpPr>
          <p:spPr>
            <a:xfrm>
              <a:off x="5338808" y="1957150"/>
              <a:ext cx="594300" cy="5943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accent1"/>
                </a:solidFill>
              </a:endParaRPr>
            </a:p>
          </p:txBody>
        </p:sp>
        <p:sp>
          <p:nvSpPr>
            <p:cNvPr id="380" name="Google Shape;380;p36"/>
            <p:cNvSpPr txBox="1"/>
            <p:nvPr/>
          </p:nvSpPr>
          <p:spPr>
            <a:xfrm>
              <a:off x="4781413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accent1"/>
                  </a:solidFill>
                  <a:latin typeface="Rajdhani"/>
                  <a:ea typeface="Rajdhani"/>
                  <a:cs typeface="Rajdhani"/>
                  <a:sym typeface="Rajdhani"/>
                </a:rPr>
                <a:t>Paso 3: Visualización</a:t>
              </a:r>
              <a:endParaRPr b="1" sz="1800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381" name="Google Shape;381;p36"/>
            <p:cNvSpPr txBox="1"/>
            <p:nvPr/>
          </p:nvSpPr>
          <p:spPr>
            <a:xfrm>
              <a:off x="4781407" y="3117734"/>
              <a:ext cx="18549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1600">
                  <a:solidFill>
                    <a:schemeClr val="accent1"/>
                  </a:solidFill>
                  <a:latin typeface="Rajdhani"/>
                  <a:ea typeface="Rajdhani"/>
                  <a:cs typeface="Rajdhani"/>
                  <a:sym typeface="Rajdhani"/>
                </a:rPr>
                <a:t>¿Cómo muestro efectivamente los KPIs? </a:t>
              </a:r>
              <a:endParaRPr b="1" sz="1600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600">
                  <a:solidFill>
                    <a:schemeClr val="accent1"/>
                  </a:solidFill>
                  <a:latin typeface="Rajdhani"/>
                  <a:ea typeface="Rajdhani"/>
                  <a:cs typeface="Rajdhani"/>
                  <a:sym typeface="Rajdhani"/>
                </a:rPr>
                <a:t>¿Cuál es la forma correcta de responder las necesidades de negocio? Elijan visualizaciones para cada indicador. Pueden ser varios gráficos, dashboards, filtros ¡Pura inspiración!</a:t>
              </a:r>
              <a:endParaRPr sz="1600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2100"/>
                </a:spcBef>
                <a:spcAft>
                  <a:spcPts val="2100"/>
                </a:spcAft>
                <a:buNone/>
              </a:pPr>
              <a:r>
                <a:t/>
              </a:r>
              <a:endParaRPr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82" name="Google Shape;382;p36"/>
          <p:cNvGrpSpPr/>
          <p:nvPr/>
        </p:nvGrpSpPr>
        <p:grpSpPr>
          <a:xfrm>
            <a:off x="9390332" y="3046678"/>
            <a:ext cx="2402656" cy="1861881"/>
            <a:chOff x="6863386" y="2660925"/>
            <a:chExt cx="1709102" cy="1194202"/>
          </a:xfrm>
        </p:grpSpPr>
        <p:sp>
          <p:nvSpPr>
            <p:cNvPr id="383" name="Google Shape;383;p36"/>
            <p:cNvSpPr txBox="1"/>
            <p:nvPr/>
          </p:nvSpPr>
          <p:spPr>
            <a:xfrm>
              <a:off x="6863388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accent1"/>
                  </a:solidFill>
                  <a:latin typeface="Rajdhani"/>
                  <a:ea typeface="Rajdhani"/>
                  <a:cs typeface="Rajdhani"/>
                  <a:sym typeface="Rajdhani"/>
                </a:rPr>
                <a:t>Paso 4: Análisis</a:t>
              </a:r>
              <a:endParaRPr b="1" sz="1800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384" name="Google Shape;384;p36"/>
            <p:cNvSpPr txBox="1"/>
            <p:nvPr/>
          </p:nvSpPr>
          <p:spPr>
            <a:xfrm>
              <a:off x="6863386" y="3117727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1600">
                  <a:solidFill>
                    <a:schemeClr val="accent1"/>
                  </a:solidFill>
                  <a:latin typeface="Rajdhani"/>
                  <a:ea typeface="Rajdhani"/>
                  <a:cs typeface="Rajdhani"/>
                  <a:sym typeface="Rajdhani"/>
                </a:rPr>
                <a:t>¿Qué conclusiones se pueden sacar?</a:t>
              </a:r>
              <a:endParaRPr b="1" sz="1600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600">
                  <a:solidFill>
                    <a:schemeClr val="accent1"/>
                  </a:solidFill>
                  <a:latin typeface="Rajdhani"/>
                  <a:ea typeface="Rajdhani"/>
                  <a:cs typeface="Rajdhani"/>
                  <a:sym typeface="Rajdhani"/>
                </a:rPr>
                <a:t>Si es necesario armen una historia, agreguen leyendas o textos que muestren estas conclusiones. </a:t>
              </a:r>
              <a:endParaRPr sz="1600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2100"/>
                </a:spcBef>
                <a:spcAft>
                  <a:spcPts val="2100"/>
                </a:spcAft>
                <a:buNone/>
              </a:pPr>
              <a:r>
                <a:t/>
              </a:r>
              <a:endParaRPr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85" name="Google Shape;385;p36"/>
          <p:cNvGrpSpPr/>
          <p:nvPr/>
        </p:nvGrpSpPr>
        <p:grpSpPr>
          <a:xfrm>
            <a:off x="545249" y="1949422"/>
            <a:ext cx="2467179" cy="2959136"/>
            <a:chOff x="571536" y="1957150"/>
            <a:chExt cx="1755000" cy="1897977"/>
          </a:xfrm>
        </p:grpSpPr>
        <p:sp>
          <p:nvSpPr>
            <p:cNvPr id="386" name="Google Shape;386;p36"/>
            <p:cNvSpPr txBox="1"/>
            <p:nvPr/>
          </p:nvSpPr>
          <p:spPr>
            <a:xfrm>
              <a:off x="594488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accent1"/>
                  </a:solidFill>
                  <a:latin typeface="Rajdhani"/>
                  <a:ea typeface="Rajdhani"/>
                  <a:cs typeface="Rajdhani"/>
                  <a:sym typeface="Rajdhani"/>
                </a:rPr>
                <a:t>Paso 1: Objetivo KPI</a:t>
              </a:r>
              <a:endParaRPr b="1" sz="1800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387" name="Google Shape;387;p36"/>
            <p:cNvSpPr txBox="1"/>
            <p:nvPr/>
          </p:nvSpPr>
          <p:spPr>
            <a:xfrm>
              <a:off x="571536" y="3117727"/>
              <a:ext cx="17550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accent1"/>
                  </a:solidFill>
                  <a:latin typeface="Rajdhani"/>
                  <a:ea typeface="Rajdhani"/>
                  <a:cs typeface="Rajdhani"/>
                  <a:sym typeface="Rajdhani"/>
                </a:rPr>
                <a:t>¿Qué es lo que vamos a medir? </a:t>
              </a:r>
              <a:endParaRPr b="1" sz="1600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2100"/>
                </a:spcBef>
                <a:spcAft>
                  <a:spcPts val="2100"/>
                </a:spcAft>
                <a:buNone/>
              </a:pPr>
              <a:r>
                <a:rPr lang="en-US" sz="1600">
                  <a:solidFill>
                    <a:schemeClr val="accent1"/>
                  </a:solidFill>
                  <a:latin typeface="Rajdhani"/>
                  <a:ea typeface="Rajdhani"/>
                  <a:cs typeface="Rajdhani"/>
                  <a:sym typeface="Rajdhani"/>
                </a:rPr>
                <a:t>Establecer los KPIs, cómo se calculan y cuales son las dimensiones más interesantes para los KPI.</a:t>
              </a:r>
              <a:endParaRPr sz="1600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388" name="Google Shape;388;p36"/>
            <p:cNvSpPr/>
            <p:nvPr/>
          </p:nvSpPr>
          <p:spPr>
            <a:xfrm>
              <a:off x="1151886" y="1957150"/>
              <a:ext cx="594300" cy="594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accent1"/>
                </a:solidFill>
              </a:endParaRPr>
            </a:p>
          </p:txBody>
        </p:sp>
      </p:grpSp>
      <p:pic>
        <p:nvPicPr>
          <p:cNvPr id="389" name="Google Shape;38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029" y="2023492"/>
            <a:ext cx="1024650" cy="10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7841" y="2023505"/>
            <a:ext cx="1024650" cy="1023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7686" y="1949434"/>
            <a:ext cx="1098819" cy="109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98229" y="2023510"/>
            <a:ext cx="1024650" cy="1023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7"/>
          <p:cNvSpPr txBox="1"/>
          <p:nvPr>
            <p:ph type="title"/>
          </p:nvPr>
        </p:nvSpPr>
        <p:spPr>
          <a:xfrm>
            <a:off x="342000" y="188967"/>
            <a:ext cx="9937200" cy="13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</a:pPr>
            <a:r>
              <a:rPr lang="en-US"/>
              <a:t>Información a utilizar</a:t>
            </a:r>
            <a:endParaRPr/>
          </a:p>
        </p:txBody>
      </p:sp>
      <p:sp>
        <p:nvSpPr>
          <p:cNvPr id="398" name="Google Shape;398;p37"/>
          <p:cNvSpPr txBox="1"/>
          <p:nvPr/>
        </p:nvSpPr>
        <p:spPr>
          <a:xfrm>
            <a:off x="1012030" y="1572810"/>
            <a:ext cx="9788100" cy="347163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¿Qué información vamos a utilizar?</a:t>
            </a:r>
            <a:endParaRPr b="1"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i="0" sz="2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En Playground </a:t>
            </a:r>
            <a:r>
              <a:rPr i="0" lang="en-US" sz="2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van a encontrar un dataset de la empresa UBER. Todos los grupos deben utilizar la misma información.</a:t>
            </a:r>
            <a:endParaRPr i="0" sz="2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9" name="Google Shape;399;p37"/>
          <p:cNvSpPr txBox="1"/>
          <p:nvPr>
            <p:ph idx="1" type="subTitle"/>
          </p:nvPr>
        </p:nvSpPr>
        <p:spPr>
          <a:xfrm>
            <a:off x="156933" y="6371500"/>
            <a:ext cx="7609500" cy="526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Trabajo Práctico 1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8"/>
          <p:cNvSpPr txBox="1"/>
          <p:nvPr>
            <p:ph type="title"/>
          </p:nvPr>
        </p:nvSpPr>
        <p:spPr>
          <a:xfrm>
            <a:off x="342000" y="188967"/>
            <a:ext cx="9937200" cy="13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</a:pPr>
            <a:r>
              <a:rPr lang="en-US"/>
              <a:t>Información a utilizar</a:t>
            </a:r>
            <a:endParaRPr/>
          </a:p>
        </p:txBody>
      </p:sp>
      <p:pic>
        <p:nvPicPr>
          <p:cNvPr id="405" name="Google Shape;40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4375" y="4197400"/>
            <a:ext cx="1848950" cy="168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6500" y="4197400"/>
            <a:ext cx="1848950" cy="163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3449" y="5183495"/>
            <a:ext cx="1062549" cy="8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31125" y="5183499"/>
            <a:ext cx="807962" cy="8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8"/>
          <p:cNvSpPr txBox="1"/>
          <p:nvPr/>
        </p:nvSpPr>
        <p:spPr>
          <a:xfrm>
            <a:off x="612450" y="1634138"/>
            <a:ext cx="11119500" cy="24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El dataset contiene una hoja con la </a:t>
            </a:r>
            <a:r>
              <a:rPr b="1" lang="en-US" sz="2200">
                <a:latin typeface="Open Sans"/>
                <a:ea typeface="Open Sans"/>
                <a:cs typeface="Open Sans"/>
                <a:sym typeface="Open Sans"/>
              </a:rPr>
              <a:t>base de los viajes</a:t>
            </a: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 realizados con su duración, categoria, total cobrado y el id del conductor. También tiene otra hoja que contiene el </a:t>
            </a:r>
            <a:r>
              <a:rPr b="1" lang="en-US" sz="2200">
                <a:latin typeface="Open Sans"/>
                <a:ea typeface="Open Sans"/>
                <a:cs typeface="Open Sans"/>
                <a:sym typeface="Open Sans"/>
              </a:rPr>
              <a:t>maestro de drivers</a:t>
            </a: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: un listado único de los conductores.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0" name="Google Shape;410;p38"/>
          <p:cNvSpPr/>
          <p:nvPr/>
        </p:nvSpPr>
        <p:spPr>
          <a:xfrm>
            <a:off x="5033075" y="4996025"/>
            <a:ext cx="2154900" cy="3651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8"/>
          <p:cNvSpPr txBox="1"/>
          <p:nvPr/>
        </p:nvSpPr>
        <p:spPr>
          <a:xfrm>
            <a:off x="5640900" y="4630925"/>
            <a:ext cx="106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DRIVER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2" name="Google Shape;412;p38"/>
          <p:cNvSpPr txBox="1"/>
          <p:nvPr>
            <p:ph idx="1" type="subTitle"/>
          </p:nvPr>
        </p:nvSpPr>
        <p:spPr>
          <a:xfrm>
            <a:off x="156933" y="6371500"/>
            <a:ext cx="7609500" cy="526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Trabajo Práctico 1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9"/>
          <p:cNvSpPr txBox="1"/>
          <p:nvPr>
            <p:ph type="title"/>
          </p:nvPr>
        </p:nvSpPr>
        <p:spPr>
          <a:xfrm>
            <a:off x="342000" y="188967"/>
            <a:ext cx="9937200" cy="13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</a:pPr>
            <a:r>
              <a:rPr lang="en-US"/>
              <a:t>Información a utilizar</a:t>
            </a:r>
            <a:endParaRPr/>
          </a:p>
        </p:txBody>
      </p:sp>
      <p:pic>
        <p:nvPicPr>
          <p:cNvPr id="418" name="Google Shape;41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4350" y="4209800"/>
            <a:ext cx="1848950" cy="168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83424" y="5195895"/>
            <a:ext cx="1062549" cy="8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9"/>
          <p:cNvSpPr txBox="1"/>
          <p:nvPr/>
        </p:nvSpPr>
        <p:spPr>
          <a:xfrm>
            <a:off x="597050" y="1943425"/>
            <a:ext cx="9788100" cy="4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2200" u="sng">
                <a:latin typeface="Open Sans"/>
                <a:ea typeface="Open Sans"/>
                <a:cs typeface="Open Sans"/>
                <a:sym typeface="Open Sans"/>
              </a:rPr>
              <a:t>VIAJES:</a:t>
            </a:r>
            <a:endParaRPr b="1" sz="2200" u="sng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Rajdhani Medium"/>
              <a:buChar char="➔"/>
            </a:pPr>
            <a:r>
              <a:rPr b="1" lang="en-US" sz="2200">
                <a:latin typeface="Open Sans"/>
                <a:ea typeface="Open Sans"/>
                <a:cs typeface="Open Sans"/>
                <a:sym typeface="Open Sans"/>
              </a:rPr>
              <a:t>Start date: </a:t>
            </a: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Fecha y hora de inicio del viaje.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Rajdhani Medium"/>
              <a:buChar char="➔"/>
            </a:pPr>
            <a:r>
              <a:rPr b="1" lang="en-US" sz="2200">
                <a:latin typeface="Open Sans"/>
                <a:ea typeface="Open Sans"/>
                <a:cs typeface="Open Sans"/>
                <a:sym typeface="Open Sans"/>
              </a:rPr>
              <a:t>End date: </a:t>
            </a: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Fecha y hora de finalización del viaje.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Rajdhani Medium"/>
              <a:buChar char="➔"/>
            </a:pPr>
            <a:r>
              <a:rPr b="1" lang="en-US" sz="2200">
                <a:latin typeface="Open Sans"/>
                <a:ea typeface="Open Sans"/>
                <a:cs typeface="Open Sans"/>
                <a:sym typeface="Open Sans"/>
              </a:rPr>
              <a:t>Categoría:</a:t>
            </a: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 Categoría del viaje. Business/Personal.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Rajdhani Medium"/>
              <a:buChar char="➔"/>
            </a:pPr>
            <a:r>
              <a:rPr b="1" lang="en-US" sz="2200">
                <a:latin typeface="Open Sans"/>
                <a:ea typeface="Open Sans"/>
                <a:cs typeface="Open Sans"/>
                <a:sym typeface="Open Sans"/>
              </a:rPr>
              <a:t>Start/Stop: </a:t>
            </a: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Lugar de inicio y finalización del viaje.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Rajdhani Medium"/>
              <a:buChar char="➔"/>
            </a:pPr>
            <a:r>
              <a:rPr b="1" lang="en-US" sz="2200">
                <a:latin typeface="Open Sans"/>
                <a:ea typeface="Open Sans"/>
                <a:cs typeface="Open Sans"/>
                <a:sym typeface="Open Sans"/>
              </a:rPr>
              <a:t>Miles: </a:t>
            </a: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distancia recorrida en millas.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Rajdhani Medium"/>
              <a:buChar char="➔"/>
            </a:pPr>
            <a:r>
              <a:rPr b="1" lang="en-US" sz="2200">
                <a:latin typeface="Open Sans"/>
                <a:ea typeface="Open Sans"/>
                <a:cs typeface="Open Sans"/>
                <a:sym typeface="Open Sans"/>
              </a:rPr>
              <a:t>Purpose: </a:t>
            </a: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Opcional. </a:t>
            </a: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Propósito</a:t>
            </a: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 del viaje.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Rajdhani Medium"/>
              <a:buChar char="➔"/>
            </a:pPr>
            <a:r>
              <a:rPr b="1" lang="en-US" sz="2200">
                <a:latin typeface="Open Sans"/>
                <a:ea typeface="Open Sans"/>
                <a:cs typeface="Open Sans"/>
                <a:sym typeface="Open Sans"/>
              </a:rPr>
              <a:t>Driver:</a:t>
            </a: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 ID del conductor.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Rajdhani Medium"/>
              <a:buChar char="➔"/>
            </a:pPr>
            <a:r>
              <a:rPr b="1" lang="en-US" sz="2200">
                <a:latin typeface="Open Sans"/>
                <a:ea typeface="Open Sans"/>
                <a:cs typeface="Open Sans"/>
                <a:sym typeface="Open Sans"/>
              </a:rPr>
              <a:t>Price: </a:t>
            </a: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Total monetario del viaje.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1" name="Google Shape;421;p39"/>
          <p:cNvSpPr txBox="1"/>
          <p:nvPr>
            <p:ph idx="1" type="subTitle"/>
          </p:nvPr>
        </p:nvSpPr>
        <p:spPr>
          <a:xfrm>
            <a:off x="156933" y="6371500"/>
            <a:ext cx="7609500" cy="526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Trabajo Práctico 1</a:t>
            </a:r>
            <a:r>
              <a:rPr lang="en-US"/>
              <a:t> 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gital House">
  <a:themeElements>
    <a:clrScheme name="Office">
      <a:dk1>
        <a:srgbClr val="000000"/>
      </a:dk1>
      <a:lt1>
        <a:srgbClr val="FFFFFF"/>
      </a:lt1>
      <a:dk2>
        <a:srgbClr val="B71C1C"/>
      </a:dk2>
      <a:lt2>
        <a:srgbClr val="FFEBEE"/>
      </a:lt2>
      <a:accent1>
        <a:srgbClr val="C62828"/>
      </a:accent1>
      <a:accent2>
        <a:srgbClr val="D32F2F"/>
      </a:accent2>
      <a:accent3>
        <a:srgbClr val="E53935"/>
      </a:accent3>
      <a:accent4>
        <a:srgbClr val="F44336"/>
      </a:accent4>
      <a:accent5>
        <a:srgbClr val="EF5350"/>
      </a:accent5>
      <a:accent6>
        <a:srgbClr val="E57373"/>
      </a:accent6>
      <a:hlink>
        <a:srgbClr val="E53935"/>
      </a:hlink>
      <a:folHlink>
        <a:srgbClr val="C628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